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6.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8.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9.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4" r:id="rId2"/>
    <p:sldMasterId id="2147483696" r:id="rId3"/>
    <p:sldMasterId id="2147483709" r:id="rId4"/>
    <p:sldMasterId id="2147483721" r:id="rId5"/>
    <p:sldMasterId id="2147483736" r:id="rId6"/>
    <p:sldMasterId id="2147483749" r:id="rId7"/>
    <p:sldMasterId id="2147483761" r:id="rId8"/>
    <p:sldMasterId id="2147483773" r:id="rId9"/>
    <p:sldMasterId id="2147483786" r:id="rId10"/>
    <p:sldMasterId id="2147483799" r:id="rId11"/>
    <p:sldMasterId id="2147483811" r:id="rId12"/>
    <p:sldMasterId id="2147483824" r:id="rId13"/>
    <p:sldMasterId id="2147483836" r:id="rId14"/>
    <p:sldMasterId id="2147483851" r:id="rId15"/>
    <p:sldMasterId id="2147483864" r:id="rId16"/>
    <p:sldMasterId id="2147483876" r:id="rId17"/>
    <p:sldMasterId id="2147483888" r:id="rId18"/>
    <p:sldMasterId id="2147483901" r:id="rId19"/>
    <p:sldMasterId id="2147483926" r:id="rId20"/>
  </p:sldMasterIdLst>
  <p:notesMasterIdLst>
    <p:notesMasterId r:id="rId35"/>
  </p:notesMasterIdLst>
  <p:handoutMasterIdLst>
    <p:handoutMasterId r:id="rId36"/>
  </p:handoutMasterIdLst>
  <p:sldIdLst>
    <p:sldId id="256" r:id="rId21"/>
    <p:sldId id="259" r:id="rId22"/>
    <p:sldId id="267" r:id="rId23"/>
    <p:sldId id="319" r:id="rId24"/>
    <p:sldId id="320" r:id="rId25"/>
    <p:sldId id="321" r:id="rId26"/>
    <p:sldId id="322" r:id="rId27"/>
    <p:sldId id="323" r:id="rId28"/>
    <p:sldId id="340" r:id="rId29"/>
    <p:sldId id="336" r:id="rId30"/>
    <p:sldId id="339" r:id="rId31"/>
    <p:sldId id="324" r:id="rId32"/>
    <p:sldId id="325" r:id="rId33"/>
    <p:sldId id="338" r:id="rId34"/>
  </p:sldIdLst>
  <p:sldSz cx="9144000" cy="6858000" type="screen4x3"/>
  <p:notesSz cx="6858000" cy="9144000"/>
  <p:custDataLst>
    <p:tags r:id="rId37"/>
  </p:custDataLst>
  <p:defaultTextStyle>
    <a:defPPr>
      <a:defRPr lang="en-US"/>
    </a:defPPr>
    <a:lvl1pPr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1pPr>
    <a:lvl2pPr marL="457200"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2pPr>
    <a:lvl3pPr marL="914400"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3pPr>
    <a:lvl4pPr marL="1371600"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4pPr>
    <a:lvl5pPr marL="1828800"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5pPr>
    <a:lvl6pPr marL="2286000" algn="l" defTabSz="914400" rtl="0" eaLnBrk="1" latinLnBrk="0" hangingPunct="1">
      <a:defRPr sz="2400" kern="1200">
        <a:solidFill>
          <a:schemeClr val="tx1"/>
        </a:solidFill>
        <a:latin typeface="Times New Roman" pitchFamily="64" charset="0"/>
        <a:ea typeface="ＭＳ Ｐゴシック" pitchFamily="64" charset="-128"/>
        <a:cs typeface="+mn-cs"/>
      </a:defRPr>
    </a:lvl6pPr>
    <a:lvl7pPr marL="2743200" algn="l" defTabSz="914400" rtl="0" eaLnBrk="1" latinLnBrk="0" hangingPunct="1">
      <a:defRPr sz="2400" kern="1200">
        <a:solidFill>
          <a:schemeClr val="tx1"/>
        </a:solidFill>
        <a:latin typeface="Times New Roman" pitchFamily="64" charset="0"/>
        <a:ea typeface="ＭＳ Ｐゴシック" pitchFamily="64" charset="-128"/>
        <a:cs typeface="+mn-cs"/>
      </a:defRPr>
    </a:lvl7pPr>
    <a:lvl8pPr marL="3200400" algn="l" defTabSz="914400" rtl="0" eaLnBrk="1" latinLnBrk="0" hangingPunct="1">
      <a:defRPr sz="2400" kern="1200">
        <a:solidFill>
          <a:schemeClr val="tx1"/>
        </a:solidFill>
        <a:latin typeface="Times New Roman" pitchFamily="64" charset="0"/>
        <a:ea typeface="ＭＳ Ｐゴシック" pitchFamily="64" charset="-128"/>
        <a:cs typeface="+mn-cs"/>
      </a:defRPr>
    </a:lvl8pPr>
    <a:lvl9pPr marL="3657600" algn="l" defTabSz="914400" rtl="0" eaLnBrk="1" latinLnBrk="0" hangingPunct="1">
      <a:defRPr sz="2400" kern="1200">
        <a:solidFill>
          <a:schemeClr val="tx1"/>
        </a:solidFill>
        <a:latin typeface="Times New Roman" pitchFamily="64" charset="0"/>
        <a:ea typeface="ＭＳ Ｐゴシック"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e" initials="P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5975" autoAdjust="0"/>
  </p:normalViewPr>
  <p:slideViewPr>
    <p:cSldViewPr>
      <p:cViewPr varScale="1">
        <p:scale>
          <a:sx n="82" d="100"/>
          <a:sy n="82" d="100"/>
        </p:scale>
        <p:origin x="248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presProps" Target="presProps.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70EEA-B54F-4F8A-BDEF-64D1562BC71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53A156BB-1E79-4641-8983-FF67EE7A1598}">
      <dgm:prSet phldrT="[Text]"/>
      <dgm:spPr/>
      <dgm:t>
        <a:bodyPr/>
        <a:lstStyle/>
        <a:p>
          <a:r>
            <a:rPr lang="en-US" dirty="0"/>
            <a:t>Sort</a:t>
          </a:r>
        </a:p>
      </dgm:t>
    </dgm:pt>
    <dgm:pt modelId="{1FB89BBF-0CEE-4946-9D15-CFFB4E8F1874}" type="parTrans" cxnId="{3F303EA3-0CA3-4DB2-A1FC-E84B5C457F38}">
      <dgm:prSet/>
      <dgm:spPr/>
      <dgm:t>
        <a:bodyPr/>
        <a:lstStyle/>
        <a:p>
          <a:endParaRPr lang="en-US"/>
        </a:p>
      </dgm:t>
    </dgm:pt>
    <dgm:pt modelId="{DB69716B-0591-4ABA-9B41-E3E6D5720861}" type="sibTrans" cxnId="{3F303EA3-0CA3-4DB2-A1FC-E84B5C457F38}">
      <dgm:prSet/>
      <dgm:spPr/>
      <dgm:t>
        <a:bodyPr/>
        <a:lstStyle/>
        <a:p>
          <a:endParaRPr lang="en-US"/>
        </a:p>
      </dgm:t>
    </dgm:pt>
    <dgm:pt modelId="{C80A4861-944D-405C-8BA3-ADD2944412F5}">
      <dgm:prSet phldrT="[Text]"/>
      <dgm:spPr/>
      <dgm:t>
        <a:bodyPr/>
        <a:lstStyle/>
        <a:p>
          <a:r>
            <a:rPr lang="en-US" dirty="0"/>
            <a:t>Straighten</a:t>
          </a:r>
        </a:p>
      </dgm:t>
    </dgm:pt>
    <dgm:pt modelId="{33D6DF93-C5E8-434B-B70B-F81E493F9ABF}" type="parTrans" cxnId="{BAC1D13F-6D1A-4E76-B155-D678C6076C18}">
      <dgm:prSet/>
      <dgm:spPr/>
      <dgm:t>
        <a:bodyPr/>
        <a:lstStyle/>
        <a:p>
          <a:endParaRPr lang="en-US"/>
        </a:p>
      </dgm:t>
    </dgm:pt>
    <dgm:pt modelId="{652459D3-F814-4263-BE2B-3FAB22FA4C75}" type="sibTrans" cxnId="{BAC1D13F-6D1A-4E76-B155-D678C6076C18}">
      <dgm:prSet/>
      <dgm:spPr/>
      <dgm:t>
        <a:bodyPr/>
        <a:lstStyle/>
        <a:p>
          <a:endParaRPr lang="en-US"/>
        </a:p>
      </dgm:t>
    </dgm:pt>
    <dgm:pt modelId="{43FE4BEA-0627-4100-813A-55F5680E24CD}">
      <dgm:prSet phldrT="[Text]"/>
      <dgm:spPr/>
      <dgm:t>
        <a:bodyPr/>
        <a:lstStyle/>
        <a:p>
          <a:r>
            <a:rPr lang="en-US" dirty="0"/>
            <a:t>Scrub</a:t>
          </a:r>
        </a:p>
      </dgm:t>
    </dgm:pt>
    <dgm:pt modelId="{AC0957F2-9A3F-492C-813A-F1A7609C414B}" type="parTrans" cxnId="{C0DA4B3B-CC94-438A-BCFF-8B1F200C3F7D}">
      <dgm:prSet/>
      <dgm:spPr/>
      <dgm:t>
        <a:bodyPr/>
        <a:lstStyle/>
        <a:p>
          <a:endParaRPr lang="en-US"/>
        </a:p>
      </dgm:t>
    </dgm:pt>
    <dgm:pt modelId="{C52835D5-E1F9-47E7-8D8F-A76915EFE303}" type="sibTrans" cxnId="{C0DA4B3B-CC94-438A-BCFF-8B1F200C3F7D}">
      <dgm:prSet/>
      <dgm:spPr/>
      <dgm:t>
        <a:bodyPr/>
        <a:lstStyle/>
        <a:p>
          <a:endParaRPr lang="en-US"/>
        </a:p>
      </dgm:t>
    </dgm:pt>
    <dgm:pt modelId="{730F8D16-BB69-42EA-A159-9B6179FEFEF6}">
      <dgm:prSet phldrT="[Text]"/>
      <dgm:spPr/>
      <dgm:t>
        <a:bodyPr/>
        <a:lstStyle/>
        <a:p>
          <a:r>
            <a:rPr lang="en-US" dirty="0"/>
            <a:t>Standardize</a:t>
          </a:r>
        </a:p>
      </dgm:t>
    </dgm:pt>
    <dgm:pt modelId="{82939DE3-931C-430B-B9FD-4185371D2592}" type="parTrans" cxnId="{A93E2F36-9DA5-4BEB-ACCF-E706759F8A16}">
      <dgm:prSet/>
      <dgm:spPr/>
      <dgm:t>
        <a:bodyPr/>
        <a:lstStyle/>
        <a:p>
          <a:endParaRPr lang="en-US"/>
        </a:p>
      </dgm:t>
    </dgm:pt>
    <dgm:pt modelId="{1DDCD387-9CA2-40CB-B246-B9BD4156700A}" type="sibTrans" cxnId="{A93E2F36-9DA5-4BEB-ACCF-E706759F8A16}">
      <dgm:prSet/>
      <dgm:spPr/>
      <dgm:t>
        <a:bodyPr/>
        <a:lstStyle/>
        <a:p>
          <a:endParaRPr lang="en-US"/>
        </a:p>
      </dgm:t>
    </dgm:pt>
    <dgm:pt modelId="{A54F5D89-235A-4E57-A890-6CEA3DEB7888}">
      <dgm:prSet phldrT="[Text]"/>
      <dgm:spPr/>
      <dgm:t>
        <a:bodyPr/>
        <a:lstStyle/>
        <a:p>
          <a:r>
            <a:rPr lang="en-US" dirty="0"/>
            <a:t>Sustain</a:t>
          </a:r>
        </a:p>
      </dgm:t>
    </dgm:pt>
    <dgm:pt modelId="{F957C142-6805-49AA-887E-5DFD83C70B9E}" type="parTrans" cxnId="{59337421-89D8-4451-B7B6-31081C3E806E}">
      <dgm:prSet/>
      <dgm:spPr/>
      <dgm:t>
        <a:bodyPr/>
        <a:lstStyle/>
        <a:p>
          <a:endParaRPr lang="en-US"/>
        </a:p>
      </dgm:t>
    </dgm:pt>
    <dgm:pt modelId="{041D7959-7EC0-42A4-BEBD-E2BD7AA88124}" type="sibTrans" cxnId="{59337421-89D8-4451-B7B6-31081C3E806E}">
      <dgm:prSet/>
      <dgm:spPr/>
      <dgm:t>
        <a:bodyPr/>
        <a:lstStyle/>
        <a:p>
          <a:endParaRPr lang="en-US"/>
        </a:p>
      </dgm:t>
    </dgm:pt>
    <dgm:pt modelId="{EA9D5374-7309-48FC-996C-D601EC98EEE8}" type="pres">
      <dgm:prSet presAssocID="{CC670EEA-B54F-4F8A-BDEF-64D1562BC719}" presName="linear" presStyleCnt="0">
        <dgm:presLayoutVars>
          <dgm:dir/>
          <dgm:animLvl val="lvl"/>
          <dgm:resizeHandles val="exact"/>
        </dgm:presLayoutVars>
      </dgm:prSet>
      <dgm:spPr/>
    </dgm:pt>
    <dgm:pt modelId="{8B216953-E4F8-47F0-A8AD-AF433839A356}" type="pres">
      <dgm:prSet presAssocID="{53A156BB-1E79-4641-8983-FF67EE7A1598}" presName="parentLin" presStyleCnt="0"/>
      <dgm:spPr/>
    </dgm:pt>
    <dgm:pt modelId="{CAB78F98-3209-47F2-923C-201CD7391F35}" type="pres">
      <dgm:prSet presAssocID="{53A156BB-1E79-4641-8983-FF67EE7A1598}" presName="parentLeftMargin" presStyleLbl="node1" presStyleIdx="0" presStyleCnt="5"/>
      <dgm:spPr/>
    </dgm:pt>
    <dgm:pt modelId="{40C6DD78-502D-4A3B-A6F0-A2F4CF91D7EC}" type="pres">
      <dgm:prSet presAssocID="{53A156BB-1E79-4641-8983-FF67EE7A1598}" presName="parentText" presStyleLbl="node1" presStyleIdx="0" presStyleCnt="5">
        <dgm:presLayoutVars>
          <dgm:chMax val="0"/>
          <dgm:bulletEnabled val="1"/>
        </dgm:presLayoutVars>
      </dgm:prSet>
      <dgm:spPr/>
    </dgm:pt>
    <dgm:pt modelId="{E6511C7D-E8A8-4F5C-B44A-130F430534F4}" type="pres">
      <dgm:prSet presAssocID="{53A156BB-1E79-4641-8983-FF67EE7A1598}" presName="negativeSpace" presStyleCnt="0"/>
      <dgm:spPr/>
    </dgm:pt>
    <dgm:pt modelId="{1AD74D71-8031-4E97-82FE-857E56248A58}" type="pres">
      <dgm:prSet presAssocID="{53A156BB-1E79-4641-8983-FF67EE7A1598}" presName="childText" presStyleLbl="conFgAcc1" presStyleIdx="0" presStyleCnt="5">
        <dgm:presLayoutVars>
          <dgm:bulletEnabled val="1"/>
        </dgm:presLayoutVars>
      </dgm:prSet>
      <dgm:spPr/>
    </dgm:pt>
    <dgm:pt modelId="{D619C2F8-0A57-47E7-8BBA-3C11B9C38BF1}" type="pres">
      <dgm:prSet presAssocID="{DB69716B-0591-4ABA-9B41-E3E6D5720861}" presName="spaceBetweenRectangles" presStyleCnt="0"/>
      <dgm:spPr/>
    </dgm:pt>
    <dgm:pt modelId="{80171537-FC96-44F2-BB0A-16E986A672A1}" type="pres">
      <dgm:prSet presAssocID="{C80A4861-944D-405C-8BA3-ADD2944412F5}" presName="parentLin" presStyleCnt="0"/>
      <dgm:spPr/>
    </dgm:pt>
    <dgm:pt modelId="{A9E529ED-57A4-4B0C-B1A5-568529FBAD8B}" type="pres">
      <dgm:prSet presAssocID="{C80A4861-944D-405C-8BA3-ADD2944412F5}" presName="parentLeftMargin" presStyleLbl="node1" presStyleIdx="0" presStyleCnt="5"/>
      <dgm:spPr/>
    </dgm:pt>
    <dgm:pt modelId="{ED77687A-9B1B-42D6-A94D-FED9011A3A10}" type="pres">
      <dgm:prSet presAssocID="{C80A4861-944D-405C-8BA3-ADD2944412F5}" presName="parentText" presStyleLbl="node1" presStyleIdx="1" presStyleCnt="5">
        <dgm:presLayoutVars>
          <dgm:chMax val="0"/>
          <dgm:bulletEnabled val="1"/>
        </dgm:presLayoutVars>
      </dgm:prSet>
      <dgm:spPr/>
    </dgm:pt>
    <dgm:pt modelId="{25A9C908-28DB-43C6-B003-E1A98626A5B8}" type="pres">
      <dgm:prSet presAssocID="{C80A4861-944D-405C-8BA3-ADD2944412F5}" presName="negativeSpace" presStyleCnt="0"/>
      <dgm:spPr/>
    </dgm:pt>
    <dgm:pt modelId="{BD5804F5-9F8B-48F2-8C50-9C653896D872}" type="pres">
      <dgm:prSet presAssocID="{C80A4861-944D-405C-8BA3-ADD2944412F5}" presName="childText" presStyleLbl="conFgAcc1" presStyleIdx="1" presStyleCnt="5">
        <dgm:presLayoutVars>
          <dgm:bulletEnabled val="1"/>
        </dgm:presLayoutVars>
      </dgm:prSet>
      <dgm:spPr/>
    </dgm:pt>
    <dgm:pt modelId="{04C3DDA6-0125-42E0-BB60-471F9F5BDC15}" type="pres">
      <dgm:prSet presAssocID="{652459D3-F814-4263-BE2B-3FAB22FA4C75}" presName="spaceBetweenRectangles" presStyleCnt="0"/>
      <dgm:spPr/>
    </dgm:pt>
    <dgm:pt modelId="{FABE4B5D-94E7-4A77-8F01-EFCBC77092A9}" type="pres">
      <dgm:prSet presAssocID="{43FE4BEA-0627-4100-813A-55F5680E24CD}" presName="parentLin" presStyleCnt="0"/>
      <dgm:spPr/>
    </dgm:pt>
    <dgm:pt modelId="{3434B09A-41FF-444E-8779-4F3BD6B79291}" type="pres">
      <dgm:prSet presAssocID="{43FE4BEA-0627-4100-813A-55F5680E24CD}" presName="parentLeftMargin" presStyleLbl="node1" presStyleIdx="1" presStyleCnt="5"/>
      <dgm:spPr/>
    </dgm:pt>
    <dgm:pt modelId="{98FA332E-4BC1-49CA-8A59-00BC766B6CD7}" type="pres">
      <dgm:prSet presAssocID="{43FE4BEA-0627-4100-813A-55F5680E24CD}" presName="parentText" presStyleLbl="node1" presStyleIdx="2" presStyleCnt="5">
        <dgm:presLayoutVars>
          <dgm:chMax val="0"/>
          <dgm:bulletEnabled val="1"/>
        </dgm:presLayoutVars>
      </dgm:prSet>
      <dgm:spPr/>
    </dgm:pt>
    <dgm:pt modelId="{9908016E-C391-4F0F-8B06-3E06374DFF6C}" type="pres">
      <dgm:prSet presAssocID="{43FE4BEA-0627-4100-813A-55F5680E24CD}" presName="negativeSpace" presStyleCnt="0"/>
      <dgm:spPr/>
    </dgm:pt>
    <dgm:pt modelId="{6B8C2A13-C870-46B4-ABB9-9228D167C84B}" type="pres">
      <dgm:prSet presAssocID="{43FE4BEA-0627-4100-813A-55F5680E24CD}" presName="childText" presStyleLbl="conFgAcc1" presStyleIdx="2" presStyleCnt="5">
        <dgm:presLayoutVars>
          <dgm:bulletEnabled val="1"/>
        </dgm:presLayoutVars>
      </dgm:prSet>
      <dgm:spPr/>
    </dgm:pt>
    <dgm:pt modelId="{DA320333-C389-400C-80AD-207171955E1C}" type="pres">
      <dgm:prSet presAssocID="{C52835D5-E1F9-47E7-8D8F-A76915EFE303}" presName="spaceBetweenRectangles" presStyleCnt="0"/>
      <dgm:spPr/>
    </dgm:pt>
    <dgm:pt modelId="{8C42A84D-9431-492E-BD86-F8CFB35DE6AD}" type="pres">
      <dgm:prSet presAssocID="{730F8D16-BB69-42EA-A159-9B6179FEFEF6}" presName="parentLin" presStyleCnt="0"/>
      <dgm:spPr/>
    </dgm:pt>
    <dgm:pt modelId="{C4BE970B-E631-4617-AAAD-A3826A21A427}" type="pres">
      <dgm:prSet presAssocID="{730F8D16-BB69-42EA-A159-9B6179FEFEF6}" presName="parentLeftMargin" presStyleLbl="node1" presStyleIdx="2" presStyleCnt="5"/>
      <dgm:spPr/>
    </dgm:pt>
    <dgm:pt modelId="{17765FD8-B196-4950-8A07-29A02F1DDD18}" type="pres">
      <dgm:prSet presAssocID="{730F8D16-BB69-42EA-A159-9B6179FEFEF6}" presName="parentText" presStyleLbl="node1" presStyleIdx="3" presStyleCnt="5">
        <dgm:presLayoutVars>
          <dgm:chMax val="0"/>
          <dgm:bulletEnabled val="1"/>
        </dgm:presLayoutVars>
      </dgm:prSet>
      <dgm:spPr/>
    </dgm:pt>
    <dgm:pt modelId="{DD071EB3-C1A5-4457-B4F4-25DCDFBABC13}" type="pres">
      <dgm:prSet presAssocID="{730F8D16-BB69-42EA-A159-9B6179FEFEF6}" presName="negativeSpace" presStyleCnt="0"/>
      <dgm:spPr/>
    </dgm:pt>
    <dgm:pt modelId="{842C79A1-99D0-46AB-BDCC-A465FDD11090}" type="pres">
      <dgm:prSet presAssocID="{730F8D16-BB69-42EA-A159-9B6179FEFEF6}" presName="childText" presStyleLbl="conFgAcc1" presStyleIdx="3" presStyleCnt="5">
        <dgm:presLayoutVars>
          <dgm:bulletEnabled val="1"/>
        </dgm:presLayoutVars>
      </dgm:prSet>
      <dgm:spPr/>
    </dgm:pt>
    <dgm:pt modelId="{A75C7703-2890-47A1-9B6F-FB8723A9A2BB}" type="pres">
      <dgm:prSet presAssocID="{1DDCD387-9CA2-40CB-B246-B9BD4156700A}" presName="spaceBetweenRectangles" presStyleCnt="0"/>
      <dgm:spPr/>
    </dgm:pt>
    <dgm:pt modelId="{E9276FB0-DEEC-490C-8165-B4D2155B27C4}" type="pres">
      <dgm:prSet presAssocID="{A54F5D89-235A-4E57-A890-6CEA3DEB7888}" presName="parentLin" presStyleCnt="0"/>
      <dgm:spPr/>
    </dgm:pt>
    <dgm:pt modelId="{2CD38C6F-9DDA-422D-81C7-2583D0E74EFE}" type="pres">
      <dgm:prSet presAssocID="{A54F5D89-235A-4E57-A890-6CEA3DEB7888}" presName="parentLeftMargin" presStyleLbl="node1" presStyleIdx="3" presStyleCnt="5"/>
      <dgm:spPr/>
    </dgm:pt>
    <dgm:pt modelId="{149BA5F2-D4E3-4555-95EB-A8CA17C9FAE7}" type="pres">
      <dgm:prSet presAssocID="{A54F5D89-235A-4E57-A890-6CEA3DEB7888}" presName="parentText" presStyleLbl="node1" presStyleIdx="4" presStyleCnt="5">
        <dgm:presLayoutVars>
          <dgm:chMax val="0"/>
          <dgm:bulletEnabled val="1"/>
        </dgm:presLayoutVars>
      </dgm:prSet>
      <dgm:spPr/>
    </dgm:pt>
    <dgm:pt modelId="{AD30DD7C-632F-4ACF-95E4-C6770DF530AF}" type="pres">
      <dgm:prSet presAssocID="{A54F5D89-235A-4E57-A890-6CEA3DEB7888}" presName="negativeSpace" presStyleCnt="0"/>
      <dgm:spPr/>
    </dgm:pt>
    <dgm:pt modelId="{3ADB63C0-E290-4E01-8CBD-C46CDA419C0F}" type="pres">
      <dgm:prSet presAssocID="{A54F5D89-235A-4E57-A890-6CEA3DEB7888}" presName="childText" presStyleLbl="conFgAcc1" presStyleIdx="4" presStyleCnt="5">
        <dgm:presLayoutVars>
          <dgm:bulletEnabled val="1"/>
        </dgm:presLayoutVars>
      </dgm:prSet>
      <dgm:spPr/>
    </dgm:pt>
  </dgm:ptLst>
  <dgm:cxnLst>
    <dgm:cxn modelId="{C007091C-F6E8-44F5-8039-6F28A2C21C0F}" type="presOf" srcId="{43FE4BEA-0627-4100-813A-55F5680E24CD}" destId="{3434B09A-41FF-444E-8779-4F3BD6B79291}" srcOrd="0" destOrd="0" presId="urn:microsoft.com/office/officeart/2005/8/layout/list1"/>
    <dgm:cxn modelId="{59337421-89D8-4451-B7B6-31081C3E806E}" srcId="{CC670EEA-B54F-4F8A-BDEF-64D1562BC719}" destId="{A54F5D89-235A-4E57-A890-6CEA3DEB7888}" srcOrd="4" destOrd="0" parTransId="{F957C142-6805-49AA-887E-5DFD83C70B9E}" sibTransId="{041D7959-7EC0-42A4-BEBD-E2BD7AA88124}"/>
    <dgm:cxn modelId="{B0A26028-3990-4D7C-A40A-39D8BF6F7300}" type="presOf" srcId="{CC670EEA-B54F-4F8A-BDEF-64D1562BC719}" destId="{EA9D5374-7309-48FC-996C-D601EC98EEE8}" srcOrd="0" destOrd="0" presId="urn:microsoft.com/office/officeart/2005/8/layout/list1"/>
    <dgm:cxn modelId="{A93E2F36-9DA5-4BEB-ACCF-E706759F8A16}" srcId="{CC670EEA-B54F-4F8A-BDEF-64D1562BC719}" destId="{730F8D16-BB69-42EA-A159-9B6179FEFEF6}" srcOrd="3" destOrd="0" parTransId="{82939DE3-931C-430B-B9FD-4185371D2592}" sibTransId="{1DDCD387-9CA2-40CB-B246-B9BD4156700A}"/>
    <dgm:cxn modelId="{C0DA4B3B-CC94-438A-BCFF-8B1F200C3F7D}" srcId="{CC670EEA-B54F-4F8A-BDEF-64D1562BC719}" destId="{43FE4BEA-0627-4100-813A-55F5680E24CD}" srcOrd="2" destOrd="0" parTransId="{AC0957F2-9A3F-492C-813A-F1A7609C414B}" sibTransId="{C52835D5-E1F9-47E7-8D8F-A76915EFE303}"/>
    <dgm:cxn modelId="{BAC1D13F-6D1A-4E76-B155-D678C6076C18}" srcId="{CC670EEA-B54F-4F8A-BDEF-64D1562BC719}" destId="{C80A4861-944D-405C-8BA3-ADD2944412F5}" srcOrd="1" destOrd="0" parTransId="{33D6DF93-C5E8-434B-B70B-F81E493F9ABF}" sibTransId="{652459D3-F814-4263-BE2B-3FAB22FA4C75}"/>
    <dgm:cxn modelId="{20565C55-5F60-4D24-AF8F-E041DB7C2938}" type="presOf" srcId="{A54F5D89-235A-4E57-A890-6CEA3DEB7888}" destId="{149BA5F2-D4E3-4555-95EB-A8CA17C9FAE7}" srcOrd="1" destOrd="0" presId="urn:microsoft.com/office/officeart/2005/8/layout/list1"/>
    <dgm:cxn modelId="{6710F75D-D213-4E88-8D8D-BC6389EB1DD6}" type="presOf" srcId="{C80A4861-944D-405C-8BA3-ADD2944412F5}" destId="{A9E529ED-57A4-4B0C-B1A5-568529FBAD8B}" srcOrd="0" destOrd="0" presId="urn:microsoft.com/office/officeart/2005/8/layout/list1"/>
    <dgm:cxn modelId="{B0BCA463-E7C4-4AC4-9651-EBD034821380}" type="presOf" srcId="{53A156BB-1E79-4641-8983-FF67EE7A1598}" destId="{40C6DD78-502D-4A3B-A6F0-A2F4CF91D7EC}" srcOrd="1" destOrd="0" presId="urn:microsoft.com/office/officeart/2005/8/layout/list1"/>
    <dgm:cxn modelId="{FAE62870-3F93-4723-91B4-7C0D0520E672}" type="presOf" srcId="{C80A4861-944D-405C-8BA3-ADD2944412F5}" destId="{ED77687A-9B1B-42D6-A94D-FED9011A3A10}" srcOrd="1" destOrd="0" presId="urn:microsoft.com/office/officeart/2005/8/layout/list1"/>
    <dgm:cxn modelId="{3F303EA3-0CA3-4DB2-A1FC-E84B5C457F38}" srcId="{CC670EEA-B54F-4F8A-BDEF-64D1562BC719}" destId="{53A156BB-1E79-4641-8983-FF67EE7A1598}" srcOrd="0" destOrd="0" parTransId="{1FB89BBF-0CEE-4946-9D15-CFFB4E8F1874}" sibTransId="{DB69716B-0591-4ABA-9B41-E3E6D5720861}"/>
    <dgm:cxn modelId="{1E2B5CAE-9806-4E68-9129-9E7EAEB5552A}" type="presOf" srcId="{43FE4BEA-0627-4100-813A-55F5680E24CD}" destId="{98FA332E-4BC1-49CA-8A59-00BC766B6CD7}" srcOrd="1" destOrd="0" presId="urn:microsoft.com/office/officeart/2005/8/layout/list1"/>
    <dgm:cxn modelId="{7E6769C0-174D-458C-B441-9656351CF587}" type="presOf" srcId="{A54F5D89-235A-4E57-A890-6CEA3DEB7888}" destId="{2CD38C6F-9DDA-422D-81C7-2583D0E74EFE}" srcOrd="0" destOrd="0" presId="urn:microsoft.com/office/officeart/2005/8/layout/list1"/>
    <dgm:cxn modelId="{254432D7-D726-461B-B07C-AA969497DFBF}" type="presOf" srcId="{730F8D16-BB69-42EA-A159-9B6179FEFEF6}" destId="{C4BE970B-E631-4617-AAAD-A3826A21A427}" srcOrd="0" destOrd="0" presId="urn:microsoft.com/office/officeart/2005/8/layout/list1"/>
    <dgm:cxn modelId="{8DB606D9-C475-4529-8566-51FF3C20D31C}" type="presOf" srcId="{53A156BB-1E79-4641-8983-FF67EE7A1598}" destId="{CAB78F98-3209-47F2-923C-201CD7391F35}" srcOrd="0" destOrd="0" presId="urn:microsoft.com/office/officeart/2005/8/layout/list1"/>
    <dgm:cxn modelId="{11B033EF-CE75-4480-8F74-2C9940C4712B}" type="presOf" srcId="{730F8D16-BB69-42EA-A159-9B6179FEFEF6}" destId="{17765FD8-B196-4950-8A07-29A02F1DDD18}" srcOrd="1" destOrd="0" presId="urn:microsoft.com/office/officeart/2005/8/layout/list1"/>
    <dgm:cxn modelId="{B48D14A8-0C71-4533-81B3-19F757AE7F39}" type="presParOf" srcId="{EA9D5374-7309-48FC-996C-D601EC98EEE8}" destId="{8B216953-E4F8-47F0-A8AD-AF433839A356}" srcOrd="0" destOrd="0" presId="urn:microsoft.com/office/officeart/2005/8/layout/list1"/>
    <dgm:cxn modelId="{E4EB83CF-7DD1-40BD-98AF-D948ADD79178}" type="presParOf" srcId="{8B216953-E4F8-47F0-A8AD-AF433839A356}" destId="{CAB78F98-3209-47F2-923C-201CD7391F35}" srcOrd="0" destOrd="0" presId="urn:microsoft.com/office/officeart/2005/8/layout/list1"/>
    <dgm:cxn modelId="{562112C1-DFF2-4489-ADA1-2227F88EDC06}" type="presParOf" srcId="{8B216953-E4F8-47F0-A8AD-AF433839A356}" destId="{40C6DD78-502D-4A3B-A6F0-A2F4CF91D7EC}" srcOrd="1" destOrd="0" presId="urn:microsoft.com/office/officeart/2005/8/layout/list1"/>
    <dgm:cxn modelId="{10C5872E-778C-4B5A-87D7-77693BD07B57}" type="presParOf" srcId="{EA9D5374-7309-48FC-996C-D601EC98EEE8}" destId="{E6511C7D-E8A8-4F5C-B44A-130F430534F4}" srcOrd="1" destOrd="0" presId="urn:microsoft.com/office/officeart/2005/8/layout/list1"/>
    <dgm:cxn modelId="{170D49CD-C09E-43EF-A471-80D785A7299E}" type="presParOf" srcId="{EA9D5374-7309-48FC-996C-D601EC98EEE8}" destId="{1AD74D71-8031-4E97-82FE-857E56248A58}" srcOrd="2" destOrd="0" presId="urn:microsoft.com/office/officeart/2005/8/layout/list1"/>
    <dgm:cxn modelId="{E694735E-5F0E-4986-8F8E-C7541BC6E642}" type="presParOf" srcId="{EA9D5374-7309-48FC-996C-D601EC98EEE8}" destId="{D619C2F8-0A57-47E7-8BBA-3C11B9C38BF1}" srcOrd="3" destOrd="0" presId="urn:microsoft.com/office/officeart/2005/8/layout/list1"/>
    <dgm:cxn modelId="{5FF84B5C-27EC-4277-89A5-098BBF141AFA}" type="presParOf" srcId="{EA9D5374-7309-48FC-996C-D601EC98EEE8}" destId="{80171537-FC96-44F2-BB0A-16E986A672A1}" srcOrd="4" destOrd="0" presId="urn:microsoft.com/office/officeart/2005/8/layout/list1"/>
    <dgm:cxn modelId="{01B678DC-9C05-4207-9887-6F67C2E97D79}" type="presParOf" srcId="{80171537-FC96-44F2-BB0A-16E986A672A1}" destId="{A9E529ED-57A4-4B0C-B1A5-568529FBAD8B}" srcOrd="0" destOrd="0" presId="urn:microsoft.com/office/officeart/2005/8/layout/list1"/>
    <dgm:cxn modelId="{4915EED7-7BE0-4993-9A76-8B7F3DFCF5AC}" type="presParOf" srcId="{80171537-FC96-44F2-BB0A-16E986A672A1}" destId="{ED77687A-9B1B-42D6-A94D-FED9011A3A10}" srcOrd="1" destOrd="0" presId="urn:microsoft.com/office/officeart/2005/8/layout/list1"/>
    <dgm:cxn modelId="{D88BB97C-66F1-4CA9-A5E4-1348CF6C4934}" type="presParOf" srcId="{EA9D5374-7309-48FC-996C-D601EC98EEE8}" destId="{25A9C908-28DB-43C6-B003-E1A98626A5B8}" srcOrd="5" destOrd="0" presId="urn:microsoft.com/office/officeart/2005/8/layout/list1"/>
    <dgm:cxn modelId="{C95FCF04-1211-4228-9343-4F9737406EC5}" type="presParOf" srcId="{EA9D5374-7309-48FC-996C-D601EC98EEE8}" destId="{BD5804F5-9F8B-48F2-8C50-9C653896D872}" srcOrd="6" destOrd="0" presId="urn:microsoft.com/office/officeart/2005/8/layout/list1"/>
    <dgm:cxn modelId="{1F0E21E1-A38F-4A07-AA2F-62D429DB7471}" type="presParOf" srcId="{EA9D5374-7309-48FC-996C-D601EC98EEE8}" destId="{04C3DDA6-0125-42E0-BB60-471F9F5BDC15}" srcOrd="7" destOrd="0" presId="urn:microsoft.com/office/officeart/2005/8/layout/list1"/>
    <dgm:cxn modelId="{EADD44B1-FC6C-4FFF-B05A-08290A4BC9A0}" type="presParOf" srcId="{EA9D5374-7309-48FC-996C-D601EC98EEE8}" destId="{FABE4B5D-94E7-4A77-8F01-EFCBC77092A9}" srcOrd="8" destOrd="0" presId="urn:microsoft.com/office/officeart/2005/8/layout/list1"/>
    <dgm:cxn modelId="{B7EB4CD8-4D1F-4B6A-AC7F-7F9052835A4F}" type="presParOf" srcId="{FABE4B5D-94E7-4A77-8F01-EFCBC77092A9}" destId="{3434B09A-41FF-444E-8779-4F3BD6B79291}" srcOrd="0" destOrd="0" presId="urn:microsoft.com/office/officeart/2005/8/layout/list1"/>
    <dgm:cxn modelId="{1F8430C2-9143-4498-9FAE-CF1752294006}" type="presParOf" srcId="{FABE4B5D-94E7-4A77-8F01-EFCBC77092A9}" destId="{98FA332E-4BC1-49CA-8A59-00BC766B6CD7}" srcOrd="1" destOrd="0" presId="urn:microsoft.com/office/officeart/2005/8/layout/list1"/>
    <dgm:cxn modelId="{B4DCFAA8-BA5E-4F30-AA27-9F1E2BD7D7DA}" type="presParOf" srcId="{EA9D5374-7309-48FC-996C-D601EC98EEE8}" destId="{9908016E-C391-4F0F-8B06-3E06374DFF6C}" srcOrd="9" destOrd="0" presId="urn:microsoft.com/office/officeart/2005/8/layout/list1"/>
    <dgm:cxn modelId="{B8338E16-FD99-4909-B343-FB89503524F6}" type="presParOf" srcId="{EA9D5374-7309-48FC-996C-D601EC98EEE8}" destId="{6B8C2A13-C870-46B4-ABB9-9228D167C84B}" srcOrd="10" destOrd="0" presId="urn:microsoft.com/office/officeart/2005/8/layout/list1"/>
    <dgm:cxn modelId="{D18494B2-DAD9-4F72-B5DA-2BC9F816E230}" type="presParOf" srcId="{EA9D5374-7309-48FC-996C-D601EC98EEE8}" destId="{DA320333-C389-400C-80AD-207171955E1C}" srcOrd="11" destOrd="0" presId="urn:microsoft.com/office/officeart/2005/8/layout/list1"/>
    <dgm:cxn modelId="{AA733B59-F0F8-47C4-8FCD-0F3B7B257777}" type="presParOf" srcId="{EA9D5374-7309-48FC-996C-D601EC98EEE8}" destId="{8C42A84D-9431-492E-BD86-F8CFB35DE6AD}" srcOrd="12" destOrd="0" presId="urn:microsoft.com/office/officeart/2005/8/layout/list1"/>
    <dgm:cxn modelId="{6B30096B-04B9-4FE1-B530-05DA9BA52C26}" type="presParOf" srcId="{8C42A84D-9431-492E-BD86-F8CFB35DE6AD}" destId="{C4BE970B-E631-4617-AAAD-A3826A21A427}" srcOrd="0" destOrd="0" presId="urn:microsoft.com/office/officeart/2005/8/layout/list1"/>
    <dgm:cxn modelId="{55FCB954-50FE-468A-86BB-F5DC00B31E96}" type="presParOf" srcId="{8C42A84D-9431-492E-BD86-F8CFB35DE6AD}" destId="{17765FD8-B196-4950-8A07-29A02F1DDD18}" srcOrd="1" destOrd="0" presId="urn:microsoft.com/office/officeart/2005/8/layout/list1"/>
    <dgm:cxn modelId="{E02831AE-F81B-4AB8-ABF6-B99099078C85}" type="presParOf" srcId="{EA9D5374-7309-48FC-996C-D601EC98EEE8}" destId="{DD071EB3-C1A5-4457-B4F4-25DCDFBABC13}" srcOrd="13" destOrd="0" presId="urn:microsoft.com/office/officeart/2005/8/layout/list1"/>
    <dgm:cxn modelId="{FE361053-53AA-4DB1-BDEA-F44543D9FA5F}" type="presParOf" srcId="{EA9D5374-7309-48FC-996C-D601EC98EEE8}" destId="{842C79A1-99D0-46AB-BDCC-A465FDD11090}" srcOrd="14" destOrd="0" presId="urn:microsoft.com/office/officeart/2005/8/layout/list1"/>
    <dgm:cxn modelId="{2208279C-4505-4B62-9E5E-F657E58A3978}" type="presParOf" srcId="{EA9D5374-7309-48FC-996C-D601EC98EEE8}" destId="{A75C7703-2890-47A1-9B6F-FB8723A9A2BB}" srcOrd="15" destOrd="0" presId="urn:microsoft.com/office/officeart/2005/8/layout/list1"/>
    <dgm:cxn modelId="{1AE0EE08-8CB7-41D3-8CEE-838B1C7AA1D0}" type="presParOf" srcId="{EA9D5374-7309-48FC-996C-D601EC98EEE8}" destId="{E9276FB0-DEEC-490C-8165-B4D2155B27C4}" srcOrd="16" destOrd="0" presId="urn:microsoft.com/office/officeart/2005/8/layout/list1"/>
    <dgm:cxn modelId="{21693D9F-964C-47E1-9D2C-50130188851E}" type="presParOf" srcId="{E9276FB0-DEEC-490C-8165-B4D2155B27C4}" destId="{2CD38C6F-9DDA-422D-81C7-2583D0E74EFE}" srcOrd="0" destOrd="0" presId="urn:microsoft.com/office/officeart/2005/8/layout/list1"/>
    <dgm:cxn modelId="{9743B33C-B212-4285-8ACD-5C92B7CF1050}" type="presParOf" srcId="{E9276FB0-DEEC-490C-8165-B4D2155B27C4}" destId="{149BA5F2-D4E3-4555-95EB-A8CA17C9FAE7}" srcOrd="1" destOrd="0" presId="urn:microsoft.com/office/officeart/2005/8/layout/list1"/>
    <dgm:cxn modelId="{F788A948-801F-4682-ABE2-606122E6A769}" type="presParOf" srcId="{EA9D5374-7309-48FC-996C-D601EC98EEE8}" destId="{AD30DD7C-632F-4ACF-95E4-C6770DF530AF}" srcOrd="17" destOrd="0" presId="urn:microsoft.com/office/officeart/2005/8/layout/list1"/>
    <dgm:cxn modelId="{4CFC3A07-BED5-4C12-A0B1-20A5E2E03E9D}" type="presParOf" srcId="{EA9D5374-7309-48FC-996C-D601EC98EEE8}" destId="{3ADB63C0-E290-4E01-8CBD-C46CDA419C0F}"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74D71-8031-4E97-82FE-857E56248A58}">
      <dsp:nvSpPr>
        <dsp:cNvPr id="0" name=""/>
        <dsp:cNvSpPr/>
      </dsp:nvSpPr>
      <dsp:spPr>
        <a:xfrm>
          <a:off x="0" y="368579"/>
          <a:ext cx="7200900" cy="453600"/>
        </a:xfrm>
        <a:prstGeom prst="rect">
          <a:avLst/>
        </a:prstGeom>
        <a:solidFill>
          <a:schemeClr val="lt1">
            <a:alpha val="90000"/>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6DD78-502D-4A3B-A6F0-A2F4CF91D7EC}">
      <dsp:nvSpPr>
        <dsp:cNvPr id="0" name=""/>
        <dsp:cNvSpPr/>
      </dsp:nvSpPr>
      <dsp:spPr>
        <a:xfrm>
          <a:off x="360045" y="102899"/>
          <a:ext cx="5040630" cy="531360"/>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4" tIns="0" rIns="190524" bIns="0" numCol="1" spcCol="1270" anchor="ctr" anchorCtr="0">
          <a:noAutofit/>
        </a:bodyPr>
        <a:lstStyle/>
        <a:p>
          <a:pPr marL="0" lvl="0" indent="0" algn="l" defTabSz="800100">
            <a:lnSpc>
              <a:spcPct val="90000"/>
            </a:lnSpc>
            <a:spcBef>
              <a:spcPct val="0"/>
            </a:spcBef>
            <a:spcAft>
              <a:spcPct val="35000"/>
            </a:spcAft>
            <a:buNone/>
          </a:pPr>
          <a:r>
            <a:rPr lang="en-US" sz="1800" kern="1200" dirty="0"/>
            <a:t>Sort</a:t>
          </a:r>
        </a:p>
      </dsp:txBody>
      <dsp:txXfrm>
        <a:off x="385984" y="128838"/>
        <a:ext cx="4988752" cy="479482"/>
      </dsp:txXfrm>
    </dsp:sp>
    <dsp:sp modelId="{BD5804F5-9F8B-48F2-8C50-9C653896D872}">
      <dsp:nvSpPr>
        <dsp:cNvPr id="0" name=""/>
        <dsp:cNvSpPr/>
      </dsp:nvSpPr>
      <dsp:spPr>
        <a:xfrm>
          <a:off x="0" y="1185059"/>
          <a:ext cx="7200900" cy="453600"/>
        </a:xfrm>
        <a:prstGeom prst="rect">
          <a:avLst/>
        </a:prstGeom>
        <a:solidFill>
          <a:schemeClr val="lt1">
            <a:alpha val="90000"/>
            <a:hueOff val="0"/>
            <a:satOff val="0"/>
            <a:lumOff val="0"/>
            <a:alphaOff val="0"/>
          </a:schemeClr>
        </a:solidFill>
        <a:ln w="34925" cap="flat" cmpd="sng" algn="in">
          <a:solidFill>
            <a:schemeClr val="accent5">
              <a:hueOff val="4456637"/>
              <a:satOff val="-11826"/>
              <a:lumOff val="-637"/>
              <a:alphaOff val="0"/>
            </a:schemeClr>
          </a:solidFill>
          <a:prstDash val="solid"/>
        </a:ln>
        <a:effectLst/>
      </dsp:spPr>
      <dsp:style>
        <a:lnRef idx="2">
          <a:scrgbClr r="0" g="0" b="0"/>
        </a:lnRef>
        <a:fillRef idx="1">
          <a:scrgbClr r="0" g="0" b="0"/>
        </a:fillRef>
        <a:effectRef idx="0">
          <a:scrgbClr r="0" g="0" b="0"/>
        </a:effectRef>
        <a:fontRef idx="minor"/>
      </dsp:style>
    </dsp:sp>
    <dsp:sp modelId="{ED77687A-9B1B-42D6-A94D-FED9011A3A10}">
      <dsp:nvSpPr>
        <dsp:cNvPr id="0" name=""/>
        <dsp:cNvSpPr/>
      </dsp:nvSpPr>
      <dsp:spPr>
        <a:xfrm>
          <a:off x="360045" y="919379"/>
          <a:ext cx="5040630" cy="531360"/>
        </a:xfrm>
        <a:prstGeom prst="roundRect">
          <a:avLst/>
        </a:prstGeom>
        <a:solidFill>
          <a:schemeClr val="accent5">
            <a:hueOff val="4456637"/>
            <a:satOff val="-11826"/>
            <a:lumOff val="-63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4" tIns="0" rIns="190524" bIns="0" numCol="1" spcCol="1270" anchor="ctr" anchorCtr="0">
          <a:noAutofit/>
        </a:bodyPr>
        <a:lstStyle/>
        <a:p>
          <a:pPr marL="0" lvl="0" indent="0" algn="l" defTabSz="800100">
            <a:lnSpc>
              <a:spcPct val="90000"/>
            </a:lnSpc>
            <a:spcBef>
              <a:spcPct val="0"/>
            </a:spcBef>
            <a:spcAft>
              <a:spcPct val="35000"/>
            </a:spcAft>
            <a:buNone/>
          </a:pPr>
          <a:r>
            <a:rPr lang="en-US" sz="1800" kern="1200" dirty="0"/>
            <a:t>Straighten</a:t>
          </a:r>
        </a:p>
      </dsp:txBody>
      <dsp:txXfrm>
        <a:off x="385984" y="945318"/>
        <a:ext cx="4988752" cy="479482"/>
      </dsp:txXfrm>
    </dsp:sp>
    <dsp:sp modelId="{6B8C2A13-C870-46B4-ABB9-9228D167C84B}">
      <dsp:nvSpPr>
        <dsp:cNvPr id="0" name=""/>
        <dsp:cNvSpPr/>
      </dsp:nvSpPr>
      <dsp:spPr>
        <a:xfrm>
          <a:off x="0" y="2001540"/>
          <a:ext cx="7200900" cy="453600"/>
        </a:xfrm>
        <a:prstGeom prst="rect">
          <a:avLst/>
        </a:prstGeom>
        <a:solidFill>
          <a:schemeClr val="lt1">
            <a:alpha val="90000"/>
            <a:hueOff val="0"/>
            <a:satOff val="0"/>
            <a:lumOff val="0"/>
            <a:alphaOff val="0"/>
          </a:schemeClr>
        </a:solidFill>
        <a:ln w="34925" cap="flat" cmpd="sng" algn="in">
          <a:solidFill>
            <a:schemeClr val="accent5">
              <a:hueOff val="8913275"/>
              <a:satOff val="-23652"/>
              <a:lumOff val="-1275"/>
              <a:alphaOff val="0"/>
            </a:schemeClr>
          </a:solidFill>
          <a:prstDash val="solid"/>
        </a:ln>
        <a:effectLst/>
      </dsp:spPr>
      <dsp:style>
        <a:lnRef idx="2">
          <a:scrgbClr r="0" g="0" b="0"/>
        </a:lnRef>
        <a:fillRef idx="1">
          <a:scrgbClr r="0" g="0" b="0"/>
        </a:fillRef>
        <a:effectRef idx="0">
          <a:scrgbClr r="0" g="0" b="0"/>
        </a:effectRef>
        <a:fontRef idx="minor"/>
      </dsp:style>
    </dsp:sp>
    <dsp:sp modelId="{98FA332E-4BC1-49CA-8A59-00BC766B6CD7}">
      <dsp:nvSpPr>
        <dsp:cNvPr id="0" name=""/>
        <dsp:cNvSpPr/>
      </dsp:nvSpPr>
      <dsp:spPr>
        <a:xfrm>
          <a:off x="360045" y="1735860"/>
          <a:ext cx="5040630" cy="531360"/>
        </a:xfrm>
        <a:prstGeom prst="roundRect">
          <a:avLst/>
        </a:prstGeom>
        <a:solidFill>
          <a:schemeClr val="accent5">
            <a:hueOff val="8913275"/>
            <a:satOff val="-23652"/>
            <a:lumOff val="-1275"/>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4" tIns="0" rIns="190524" bIns="0" numCol="1" spcCol="1270" anchor="ctr" anchorCtr="0">
          <a:noAutofit/>
        </a:bodyPr>
        <a:lstStyle/>
        <a:p>
          <a:pPr marL="0" lvl="0" indent="0" algn="l" defTabSz="800100">
            <a:lnSpc>
              <a:spcPct val="90000"/>
            </a:lnSpc>
            <a:spcBef>
              <a:spcPct val="0"/>
            </a:spcBef>
            <a:spcAft>
              <a:spcPct val="35000"/>
            </a:spcAft>
            <a:buNone/>
          </a:pPr>
          <a:r>
            <a:rPr lang="en-US" sz="1800" kern="1200" dirty="0"/>
            <a:t>Scrub</a:t>
          </a:r>
        </a:p>
      </dsp:txBody>
      <dsp:txXfrm>
        <a:off x="385984" y="1761799"/>
        <a:ext cx="4988752" cy="479482"/>
      </dsp:txXfrm>
    </dsp:sp>
    <dsp:sp modelId="{842C79A1-99D0-46AB-BDCC-A465FDD11090}">
      <dsp:nvSpPr>
        <dsp:cNvPr id="0" name=""/>
        <dsp:cNvSpPr/>
      </dsp:nvSpPr>
      <dsp:spPr>
        <a:xfrm>
          <a:off x="0" y="2818020"/>
          <a:ext cx="7200900" cy="453600"/>
        </a:xfrm>
        <a:prstGeom prst="rect">
          <a:avLst/>
        </a:prstGeom>
        <a:solidFill>
          <a:schemeClr val="lt1">
            <a:alpha val="90000"/>
            <a:hueOff val="0"/>
            <a:satOff val="0"/>
            <a:lumOff val="0"/>
            <a:alphaOff val="0"/>
          </a:schemeClr>
        </a:solidFill>
        <a:ln w="34925" cap="flat" cmpd="sng" algn="in">
          <a:solidFill>
            <a:schemeClr val="accent5">
              <a:hueOff val="13369913"/>
              <a:satOff val="-35478"/>
              <a:lumOff val="-1912"/>
              <a:alphaOff val="0"/>
            </a:schemeClr>
          </a:solidFill>
          <a:prstDash val="solid"/>
        </a:ln>
        <a:effectLst/>
      </dsp:spPr>
      <dsp:style>
        <a:lnRef idx="2">
          <a:scrgbClr r="0" g="0" b="0"/>
        </a:lnRef>
        <a:fillRef idx="1">
          <a:scrgbClr r="0" g="0" b="0"/>
        </a:fillRef>
        <a:effectRef idx="0">
          <a:scrgbClr r="0" g="0" b="0"/>
        </a:effectRef>
        <a:fontRef idx="minor"/>
      </dsp:style>
    </dsp:sp>
    <dsp:sp modelId="{17765FD8-B196-4950-8A07-29A02F1DDD18}">
      <dsp:nvSpPr>
        <dsp:cNvPr id="0" name=""/>
        <dsp:cNvSpPr/>
      </dsp:nvSpPr>
      <dsp:spPr>
        <a:xfrm>
          <a:off x="360045" y="2552340"/>
          <a:ext cx="5040630" cy="531360"/>
        </a:xfrm>
        <a:prstGeom prst="roundRect">
          <a:avLst/>
        </a:prstGeom>
        <a:solidFill>
          <a:schemeClr val="accent5">
            <a:hueOff val="13369913"/>
            <a:satOff val="-35478"/>
            <a:lumOff val="-191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4" tIns="0" rIns="190524" bIns="0" numCol="1" spcCol="1270" anchor="ctr" anchorCtr="0">
          <a:noAutofit/>
        </a:bodyPr>
        <a:lstStyle/>
        <a:p>
          <a:pPr marL="0" lvl="0" indent="0" algn="l" defTabSz="800100">
            <a:lnSpc>
              <a:spcPct val="90000"/>
            </a:lnSpc>
            <a:spcBef>
              <a:spcPct val="0"/>
            </a:spcBef>
            <a:spcAft>
              <a:spcPct val="35000"/>
            </a:spcAft>
            <a:buNone/>
          </a:pPr>
          <a:r>
            <a:rPr lang="en-US" sz="1800" kern="1200" dirty="0"/>
            <a:t>Standardize</a:t>
          </a:r>
        </a:p>
      </dsp:txBody>
      <dsp:txXfrm>
        <a:off x="385984" y="2578279"/>
        <a:ext cx="4988752" cy="479482"/>
      </dsp:txXfrm>
    </dsp:sp>
    <dsp:sp modelId="{3ADB63C0-E290-4E01-8CBD-C46CDA419C0F}">
      <dsp:nvSpPr>
        <dsp:cNvPr id="0" name=""/>
        <dsp:cNvSpPr/>
      </dsp:nvSpPr>
      <dsp:spPr>
        <a:xfrm>
          <a:off x="0" y="3634500"/>
          <a:ext cx="7200900" cy="453600"/>
        </a:xfrm>
        <a:prstGeom prst="rect">
          <a:avLst/>
        </a:prstGeom>
        <a:solidFill>
          <a:schemeClr val="lt1">
            <a:alpha val="90000"/>
            <a:hueOff val="0"/>
            <a:satOff val="0"/>
            <a:lumOff val="0"/>
            <a:alphaOff val="0"/>
          </a:schemeClr>
        </a:solidFill>
        <a:ln w="34925" cap="flat" cmpd="sng" algn="in">
          <a:solidFill>
            <a:schemeClr val="accent5">
              <a:hueOff val="17826550"/>
              <a:satOff val="-47304"/>
              <a:lumOff val="-2550"/>
              <a:alphaOff val="0"/>
            </a:schemeClr>
          </a:solidFill>
          <a:prstDash val="solid"/>
        </a:ln>
        <a:effectLst/>
      </dsp:spPr>
      <dsp:style>
        <a:lnRef idx="2">
          <a:scrgbClr r="0" g="0" b="0"/>
        </a:lnRef>
        <a:fillRef idx="1">
          <a:scrgbClr r="0" g="0" b="0"/>
        </a:fillRef>
        <a:effectRef idx="0">
          <a:scrgbClr r="0" g="0" b="0"/>
        </a:effectRef>
        <a:fontRef idx="minor"/>
      </dsp:style>
    </dsp:sp>
    <dsp:sp modelId="{149BA5F2-D4E3-4555-95EB-A8CA17C9FAE7}">
      <dsp:nvSpPr>
        <dsp:cNvPr id="0" name=""/>
        <dsp:cNvSpPr/>
      </dsp:nvSpPr>
      <dsp:spPr>
        <a:xfrm>
          <a:off x="360045" y="3368820"/>
          <a:ext cx="5040630" cy="531360"/>
        </a:xfrm>
        <a:prstGeom prst="roundRect">
          <a:avLst/>
        </a:prstGeom>
        <a:solidFill>
          <a:schemeClr val="accent5">
            <a:hueOff val="17826550"/>
            <a:satOff val="-47304"/>
            <a:lumOff val="-255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24" tIns="0" rIns="190524" bIns="0" numCol="1" spcCol="1270" anchor="ctr" anchorCtr="0">
          <a:noAutofit/>
        </a:bodyPr>
        <a:lstStyle/>
        <a:p>
          <a:pPr marL="0" lvl="0" indent="0" algn="l" defTabSz="800100">
            <a:lnSpc>
              <a:spcPct val="90000"/>
            </a:lnSpc>
            <a:spcBef>
              <a:spcPct val="0"/>
            </a:spcBef>
            <a:spcAft>
              <a:spcPct val="35000"/>
            </a:spcAft>
            <a:buNone/>
          </a:pPr>
          <a:r>
            <a:rPr lang="en-US" sz="1800" kern="1200" dirty="0"/>
            <a:t>Sustain</a:t>
          </a:r>
        </a:p>
      </dsp:txBody>
      <dsp:txXfrm>
        <a:off x="385984" y="3394759"/>
        <a:ext cx="498875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B8B761B-37F7-47BD-8BF8-363E84E5D82F}" type="datetime1">
              <a:rPr lang="en-US"/>
              <a:pPr>
                <a:defRPr/>
              </a:pPr>
              <a:t>3/1/21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B14B75E-3FF3-49C0-A319-3936E819DC2A}" type="slidenum">
              <a:rPr lang="en-US"/>
              <a:pPr>
                <a:defRPr/>
              </a:pPr>
              <a:t>‹#›</a:t>
            </a:fld>
            <a:endParaRPr lang="en-US"/>
          </a:p>
        </p:txBody>
      </p:sp>
    </p:spTree>
    <p:extLst>
      <p:ext uri="{BB962C8B-B14F-4D97-AF65-F5344CB8AC3E}">
        <p14:creationId xmlns:p14="http://schemas.microsoft.com/office/powerpoint/2010/main" val="2500445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A21D8E3-7C6E-4754-BD9C-2D40CEC2BD44}" type="slidenum">
              <a:rPr lang="en-US"/>
              <a:pPr>
                <a:defRPr/>
              </a:pPr>
              <a:t>‹#›</a:t>
            </a:fld>
            <a:endParaRPr lang="en-US"/>
          </a:p>
        </p:txBody>
      </p:sp>
    </p:spTree>
    <p:extLst>
      <p:ext uri="{BB962C8B-B14F-4D97-AF65-F5344CB8AC3E}">
        <p14:creationId xmlns:p14="http://schemas.microsoft.com/office/powerpoint/2010/main" val="10729544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Performance improvement is the last phase of quality management. Once an opportunity for improvement has</a:t>
            </a:r>
            <a:r>
              <a:rPr lang="en-US" baseline="0" dirty="0"/>
              <a:t> been identified, action must be taken to find and fix the cause of unfavorable performance. The improvement team is composed of people most familiar with the processes under review. To improve performance, the team must understand the problem and the changes that will be necessary to solve it.  During the improvement project, all factors affecting performance are closely examined. Before changing the process, the improvement team must discover where, when, and why problems occur so that effective solutions can be implemented. To do so, analytic tools are used to scrutinize the process and select interventions that will yield successful results.</a:t>
            </a:r>
            <a:endParaRPr lang="en-US" dirty="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ea typeface="ＭＳ Ｐゴシック" pitchFamily="64" charset="-128"/>
              </a:defRPr>
            </a:lvl1pPr>
            <a:lvl2pPr marL="742950" indent="-285750" eaLnBrk="0" hangingPunct="0">
              <a:defRPr sz="2400">
                <a:solidFill>
                  <a:schemeClr val="tx1"/>
                </a:solidFill>
                <a:latin typeface="Times New Roman" pitchFamily="64" charset="0"/>
                <a:ea typeface="ＭＳ Ｐゴシック" pitchFamily="64" charset="-128"/>
              </a:defRPr>
            </a:lvl2pPr>
            <a:lvl3pPr marL="1143000" indent="-228600" eaLnBrk="0" hangingPunct="0">
              <a:defRPr sz="2400">
                <a:solidFill>
                  <a:schemeClr val="tx1"/>
                </a:solidFill>
                <a:latin typeface="Times New Roman" pitchFamily="64" charset="0"/>
                <a:ea typeface="ＭＳ Ｐゴシック" pitchFamily="64" charset="-128"/>
              </a:defRPr>
            </a:lvl3pPr>
            <a:lvl4pPr marL="1600200" indent="-228600" eaLnBrk="0" hangingPunct="0">
              <a:defRPr sz="2400">
                <a:solidFill>
                  <a:schemeClr val="tx1"/>
                </a:solidFill>
                <a:latin typeface="Times New Roman" pitchFamily="64" charset="0"/>
                <a:ea typeface="ＭＳ Ｐゴシック" pitchFamily="64" charset="-128"/>
              </a:defRPr>
            </a:lvl4pPr>
            <a:lvl5pPr marL="2057400" indent="-228600" eaLnBrk="0" hangingPunct="0">
              <a:defRPr sz="2400">
                <a:solidFill>
                  <a:schemeClr val="tx1"/>
                </a:solidFill>
                <a:latin typeface="Times New Roman"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A3BE8AE9-BA95-47E2-9FC7-FBEA42077495}" type="slidenum">
              <a:rPr lang="en-US" sz="1200" smtClean="0">
                <a:latin typeface="Arial" charset="0"/>
              </a:rPr>
              <a:pPr eaLnBrk="1" hangingPunct="1"/>
              <a:t>2</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21D8E3-7C6E-4754-BD9C-2D40CEC2BD44}" type="slidenum">
              <a:rPr lang="en-US" smtClean="0"/>
              <a:pPr>
                <a:defRPr/>
              </a:pPr>
              <a:t>11</a:t>
            </a:fld>
            <a:endParaRPr lang="en-US"/>
          </a:p>
        </p:txBody>
      </p:sp>
    </p:spTree>
    <p:extLst>
      <p:ext uri="{BB962C8B-B14F-4D97-AF65-F5344CB8AC3E}">
        <p14:creationId xmlns:p14="http://schemas.microsoft.com/office/powerpoint/2010/main" val="304498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Six Sigma is a systematic, data driven improvement approach whose goal is the near-elimination of defects from every product, process, and transaction. Six Sigma originated in the manufacturing sector at Motorola</a:t>
            </a:r>
            <a:r>
              <a:rPr lang="en-US" baseline="0" dirty="0"/>
              <a:t> and was refined by GE.</a:t>
            </a:r>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ea typeface="ＭＳ Ｐゴシック" pitchFamily="64" charset="-128"/>
              </a:defRPr>
            </a:lvl1pPr>
            <a:lvl2pPr marL="742950" indent="-285750" eaLnBrk="0" hangingPunct="0">
              <a:defRPr sz="2400">
                <a:solidFill>
                  <a:schemeClr val="tx1"/>
                </a:solidFill>
                <a:latin typeface="Times New Roman" pitchFamily="64" charset="0"/>
                <a:ea typeface="ＭＳ Ｐゴシック" pitchFamily="64" charset="-128"/>
              </a:defRPr>
            </a:lvl2pPr>
            <a:lvl3pPr marL="1143000" indent="-228600" eaLnBrk="0" hangingPunct="0">
              <a:defRPr sz="2400">
                <a:solidFill>
                  <a:schemeClr val="tx1"/>
                </a:solidFill>
                <a:latin typeface="Times New Roman" pitchFamily="64" charset="0"/>
                <a:ea typeface="ＭＳ Ｐゴシック" pitchFamily="64" charset="-128"/>
              </a:defRPr>
            </a:lvl3pPr>
            <a:lvl4pPr marL="1600200" indent="-228600" eaLnBrk="0" hangingPunct="0">
              <a:defRPr sz="2400">
                <a:solidFill>
                  <a:schemeClr val="tx1"/>
                </a:solidFill>
                <a:latin typeface="Times New Roman" pitchFamily="64" charset="0"/>
                <a:ea typeface="ＭＳ Ｐゴシック" pitchFamily="64" charset="-128"/>
              </a:defRPr>
            </a:lvl4pPr>
            <a:lvl5pPr marL="2057400" indent="-228600" eaLnBrk="0" hangingPunct="0">
              <a:defRPr sz="2400">
                <a:solidFill>
                  <a:schemeClr val="tx1"/>
                </a:solidFill>
                <a:latin typeface="Times New Roman"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7C6B5F65-F902-4E21-883B-3163A06987D9}" type="slidenum">
              <a:rPr lang="en-US" sz="1200" smtClean="0">
                <a:latin typeface="Arial" charset="0"/>
              </a:rPr>
              <a:pPr eaLnBrk="1" hangingPunct="1"/>
              <a:t>12</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DMAIC Methodology</a:t>
            </a:r>
            <a:r>
              <a:rPr lang="en-US" baseline="0" dirty="0"/>
              <a:t> of Six Sigma</a:t>
            </a:r>
          </a:p>
          <a:p>
            <a:endParaRPr lang="en-US" baseline="0" dirty="0"/>
          </a:p>
          <a:p>
            <a:pPr marL="228600" indent="-228600">
              <a:buAutoNum type="arabicPeriod"/>
            </a:pPr>
            <a:r>
              <a:rPr lang="en-US" baseline="0" dirty="0"/>
              <a:t>Define the problem</a:t>
            </a:r>
          </a:p>
          <a:p>
            <a:pPr marL="228600" indent="-228600">
              <a:buAutoNum type="arabicPeriod"/>
            </a:pPr>
            <a:r>
              <a:rPr lang="en-US" baseline="0" dirty="0"/>
              <a:t>Measure key aspects of the process</a:t>
            </a:r>
          </a:p>
          <a:p>
            <a:pPr marL="228600" indent="-228600">
              <a:buAutoNum type="arabicPeriod"/>
            </a:pPr>
            <a:r>
              <a:rPr lang="en-US" baseline="0" dirty="0"/>
              <a:t>Analyze the data</a:t>
            </a:r>
          </a:p>
          <a:p>
            <a:pPr marL="228600" indent="-228600">
              <a:buAutoNum type="arabicPeriod"/>
            </a:pPr>
            <a:r>
              <a:rPr lang="en-US" baseline="0" dirty="0"/>
              <a:t>Improve the system</a:t>
            </a:r>
          </a:p>
          <a:p>
            <a:pPr marL="228600" indent="-228600">
              <a:buAutoNum type="arabicPeriod"/>
            </a:pPr>
            <a:r>
              <a:rPr lang="en-US" baseline="0" dirty="0"/>
              <a:t>Control and sustain the improvement</a:t>
            </a:r>
          </a:p>
        </p:txBody>
      </p:sp>
      <p:sp>
        <p:nvSpPr>
          <p:cNvPr id="4" name="Slide Number Placeholder 3"/>
          <p:cNvSpPr>
            <a:spLocks noGrp="1"/>
          </p:cNvSpPr>
          <p:nvPr>
            <p:ph type="sldNum" sz="quarter" idx="10"/>
          </p:nvPr>
        </p:nvSpPr>
        <p:spPr/>
        <p:txBody>
          <a:bodyPr/>
          <a:lstStyle/>
          <a:p>
            <a:pPr>
              <a:defRPr/>
            </a:pPr>
            <a:fld id="{EA21D8E3-7C6E-4754-BD9C-2D40CEC2BD44}" type="slidenum">
              <a:rPr lang="en-US" smtClean="0"/>
              <a:pPr>
                <a:defRPr/>
              </a:pPr>
              <a:t>13</a:t>
            </a:fld>
            <a:endParaRPr lang="en-US"/>
          </a:p>
        </p:txBody>
      </p:sp>
    </p:spTree>
    <p:extLst>
      <p:ext uri="{BB962C8B-B14F-4D97-AF65-F5344CB8AC3E}">
        <p14:creationId xmlns:p14="http://schemas.microsoft.com/office/powerpoint/2010/main" val="204927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Although common improvement models are presented separately in the chapter, the models are not mutually</a:t>
            </a:r>
            <a:r>
              <a:rPr lang="en-US" baseline="0" dirty="0"/>
              <a:t> exclusive. Organizations may combine elements of different models to achieve improvement goals. Lean Six Sigma is a popular process that combines the techniques of Lean and Six Sigma to maximize improvement results and provide a comprehensive approach to quality improvement. </a:t>
            </a:r>
            <a:endParaRPr lang="en-US" dirty="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ea typeface="ＭＳ Ｐゴシック" pitchFamily="64" charset="-128"/>
              </a:defRPr>
            </a:lvl1pPr>
            <a:lvl2pPr marL="742950" indent="-285750" eaLnBrk="0" hangingPunct="0">
              <a:defRPr sz="2400">
                <a:solidFill>
                  <a:schemeClr val="tx1"/>
                </a:solidFill>
                <a:latin typeface="Times New Roman" pitchFamily="64" charset="0"/>
                <a:ea typeface="ＭＳ Ｐゴシック" pitchFamily="64" charset="-128"/>
              </a:defRPr>
            </a:lvl2pPr>
            <a:lvl3pPr marL="1143000" indent="-228600" eaLnBrk="0" hangingPunct="0">
              <a:defRPr sz="2400">
                <a:solidFill>
                  <a:schemeClr val="tx1"/>
                </a:solidFill>
                <a:latin typeface="Times New Roman" pitchFamily="64" charset="0"/>
                <a:ea typeface="ＭＳ Ｐゴシック" pitchFamily="64" charset="-128"/>
              </a:defRPr>
            </a:lvl3pPr>
            <a:lvl4pPr marL="1600200" indent="-228600" eaLnBrk="0" hangingPunct="0">
              <a:defRPr sz="2400">
                <a:solidFill>
                  <a:schemeClr val="tx1"/>
                </a:solidFill>
                <a:latin typeface="Times New Roman" pitchFamily="64" charset="0"/>
                <a:ea typeface="ＭＳ Ｐゴシック" pitchFamily="64" charset="-128"/>
              </a:defRPr>
            </a:lvl4pPr>
            <a:lvl5pPr marL="2057400" indent="-228600" eaLnBrk="0" hangingPunct="0">
              <a:defRPr sz="2400">
                <a:solidFill>
                  <a:schemeClr val="tx1"/>
                </a:solidFill>
                <a:latin typeface="Times New Roman"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7C6B5F65-F902-4E21-883B-3163A06987D9}" type="slidenum">
              <a:rPr lang="en-US" sz="1200" smtClean="0">
                <a:latin typeface="Arial" charset="0"/>
              </a:rPr>
              <a:pPr eaLnBrk="1" hangingPunct="1"/>
              <a:t>14</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improvement phase</a:t>
            </a:r>
            <a:r>
              <a:rPr lang="en-US" baseline="0" dirty="0"/>
              <a:t> follows the assessment phase. Once improvements are implemented, the quality management cycle begins again. The results of the process changes are measured and then analyzed to determine if they fixed the performance problem.</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ea typeface="ＭＳ Ｐゴシック" pitchFamily="64" charset="-128"/>
              </a:defRPr>
            </a:lvl1pPr>
            <a:lvl2pPr marL="742950" indent="-285750" eaLnBrk="0" hangingPunct="0">
              <a:defRPr sz="2400">
                <a:solidFill>
                  <a:schemeClr val="tx1"/>
                </a:solidFill>
                <a:latin typeface="Times New Roman" pitchFamily="64" charset="0"/>
                <a:ea typeface="ＭＳ Ｐゴシック" pitchFamily="64" charset="-128"/>
              </a:defRPr>
            </a:lvl2pPr>
            <a:lvl3pPr marL="1143000" indent="-228600" eaLnBrk="0" hangingPunct="0">
              <a:defRPr sz="2400">
                <a:solidFill>
                  <a:schemeClr val="tx1"/>
                </a:solidFill>
                <a:latin typeface="Times New Roman" pitchFamily="64" charset="0"/>
                <a:ea typeface="ＭＳ Ｐゴシック" pitchFamily="64" charset="-128"/>
              </a:defRPr>
            </a:lvl3pPr>
            <a:lvl4pPr marL="1600200" indent="-228600" eaLnBrk="0" hangingPunct="0">
              <a:defRPr sz="2400">
                <a:solidFill>
                  <a:schemeClr val="tx1"/>
                </a:solidFill>
                <a:latin typeface="Times New Roman" pitchFamily="64" charset="0"/>
                <a:ea typeface="ＭＳ Ｐゴシック" pitchFamily="64" charset="-128"/>
              </a:defRPr>
            </a:lvl4pPr>
            <a:lvl5pPr marL="2057400" indent="-228600" eaLnBrk="0" hangingPunct="0">
              <a:defRPr sz="2400">
                <a:solidFill>
                  <a:schemeClr val="tx1"/>
                </a:solidFill>
                <a:latin typeface="Times New Roman"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C29CD2A8-BE11-48BC-BFB2-5232520DC33F}" type="slidenum">
              <a:rPr lang="en-US" sz="1200" smtClean="0">
                <a:latin typeface="Arial" charset="0"/>
              </a:rPr>
              <a:pPr eaLnBrk="1" hangingPunct="1"/>
              <a:t>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improvement projects should be systematic.</a:t>
            </a:r>
            <a:r>
              <a:rPr lang="en-US" baseline="0" dirty="0"/>
              <a:t> Without a defined process, chaos is likely to ensue and the improvement team might not achieve desired results. All of the systemic performance improvement models have all incorporated these similar steps. </a:t>
            </a:r>
            <a:endParaRPr lang="en-US" dirty="0"/>
          </a:p>
        </p:txBody>
      </p:sp>
      <p:sp>
        <p:nvSpPr>
          <p:cNvPr id="4" name="Slide Number Placeholder 3"/>
          <p:cNvSpPr>
            <a:spLocks noGrp="1"/>
          </p:cNvSpPr>
          <p:nvPr>
            <p:ph type="sldNum" sz="quarter" idx="10"/>
          </p:nvPr>
        </p:nvSpPr>
        <p:spPr/>
        <p:txBody>
          <a:bodyPr/>
          <a:lstStyle/>
          <a:p>
            <a:pPr>
              <a:defRPr/>
            </a:pPr>
            <a:fld id="{EA21D8E3-7C6E-4754-BD9C-2D40CEC2BD44}" type="slidenum">
              <a:rPr lang="en-US" smtClean="0"/>
              <a:pPr>
                <a:defRPr/>
              </a:pPr>
              <a:t>4</a:t>
            </a:fld>
            <a:endParaRPr lang="en-US"/>
          </a:p>
        </p:txBody>
      </p:sp>
    </p:spTree>
    <p:extLst>
      <p:ext uri="{BB962C8B-B14F-4D97-AF65-F5344CB8AC3E}">
        <p14:creationId xmlns:p14="http://schemas.microsoft.com/office/powerpoint/2010/main" val="38364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Shewhart</a:t>
            </a:r>
            <a:r>
              <a:rPr lang="en-US" dirty="0"/>
              <a:t>, who developed the concepts and techniques</a:t>
            </a:r>
            <a:r>
              <a:rPr lang="en-US" baseline="0" dirty="0"/>
              <a:t> of Statistical Process Control, was one of the first quality experts to discuss a systematic model for CQI. The model discussed in his book is what is widely known today as the PDCA model. After Deming went to Japan as part of the Allied occupation after WWII to teach Japanese industrial quality improvement methods, Deming modified </a:t>
            </a:r>
            <a:r>
              <a:rPr lang="en-US" baseline="0" dirty="0" err="1"/>
              <a:t>Shewhart’s</a:t>
            </a:r>
            <a:r>
              <a:rPr lang="en-US" baseline="0" dirty="0"/>
              <a:t> original model and renamed it the PDSA cycle. PDSA is the most widely recognized improvement process today. To ensure CQI, the steps perpetually cycle and repeat.</a:t>
            </a:r>
          </a:p>
          <a:p>
            <a:endParaRPr lang="en-US" baseline="0" dirty="0"/>
          </a:p>
          <a:p>
            <a:r>
              <a:rPr lang="en-US" b="1" baseline="0" dirty="0"/>
              <a:t>Plan</a:t>
            </a:r>
          </a:p>
          <a:p>
            <a:pPr marL="228600" indent="-228600">
              <a:buAutoNum type="arabicPeriod"/>
            </a:pPr>
            <a:r>
              <a:rPr lang="en-US" b="0" baseline="0" dirty="0"/>
              <a:t>State the objectives of the improvement project</a:t>
            </a:r>
          </a:p>
          <a:p>
            <a:pPr marL="228600" indent="-228600">
              <a:buAutoNum type="arabicPeriod"/>
            </a:pPr>
            <a:r>
              <a:rPr lang="en-US" b="0" baseline="0" dirty="0"/>
              <a:t>Determine the needed improvements</a:t>
            </a:r>
          </a:p>
          <a:p>
            <a:pPr marL="228600" indent="-228600">
              <a:buAutoNum type="arabicPeriod"/>
            </a:pPr>
            <a:r>
              <a:rPr lang="en-US" b="0" baseline="0" dirty="0"/>
              <a:t>Design process changes to achieve the improvement objectives</a:t>
            </a:r>
          </a:p>
          <a:p>
            <a:pPr marL="228600" indent="-228600">
              <a:buAutoNum type="arabicPeriod"/>
            </a:pPr>
            <a:r>
              <a:rPr lang="en-US" b="0" baseline="0" dirty="0"/>
              <a:t>Develop a plan to carry out the changes</a:t>
            </a:r>
          </a:p>
          <a:p>
            <a:pPr marL="228600" indent="-228600">
              <a:buAutoNum type="arabicPeriod"/>
            </a:pPr>
            <a:r>
              <a:rPr lang="en-US" b="0" baseline="0" dirty="0"/>
              <a:t>Identify data that need to be collected to determine whether changes produced desired results.</a:t>
            </a:r>
          </a:p>
          <a:p>
            <a:pPr marL="0" indent="0">
              <a:buNone/>
            </a:pPr>
            <a:endParaRPr lang="en-US" b="0" baseline="0" dirty="0"/>
          </a:p>
          <a:p>
            <a:pPr marL="0" indent="0">
              <a:buNone/>
            </a:pPr>
            <a:r>
              <a:rPr lang="en-US" b="1" baseline="0" dirty="0"/>
              <a:t>Do</a:t>
            </a:r>
          </a:p>
          <a:p>
            <a:pPr marL="228600" indent="-228600">
              <a:buAutoNum type="arabicPeriod"/>
            </a:pPr>
            <a:r>
              <a:rPr lang="en-US" b="0" baseline="0" dirty="0"/>
              <a:t>Implement changes on a small scale</a:t>
            </a:r>
          </a:p>
          <a:p>
            <a:pPr marL="228600" indent="-228600">
              <a:buAutoNum type="arabicPeriod"/>
            </a:pPr>
            <a:r>
              <a:rPr lang="en-US" b="0" baseline="0" dirty="0"/>
              <a:t>Document problems and unexpected events</a:t>
            </a:r>
          </a:p>
          <a:p>
            <a:pPr marL="228600" indent="-228600">
              <a:buAutoNum type="arabicPeriod"/>
            </a:pPr>
            <a:r>
              <a:rPr lang="en-US" b="0" baseline="0" dirty="0"/>
              <a:t>Gather data to assess the changes’ impact on the process</a:t>
            </a:r>
          </a:p>
          <a:p>
            <a:pPr marL="0" indent="0">
              <a:buNone/>
            </a:pPr>
            <a:endParaRPr lang="en-US" b="0" baseline="0" dirty="0"/>
          </a:p>
          <a:p>
            <a:pPr marL="0" indent="0">
              <a:buNone/>
            </a:pPr>
            <a:r>
              <a:rPr lang="en-US" b="1" baseline="0" dirty="0"/>
              <a:t>Study</a:t>
            </a:r>
          </a:p>
          <a:p>
            <a:pPr marL="228600" indent="-228600">
              <a:buAutoNum type="arabicPeriod"/>
            </a:pPr>
            <a:r>
              <a:rPr lang="en-US" b="0" baseline="0" dirty="0"/>
              <a:t>Analyze data to determine whether the changes were effective</a:t>
            </a:r>
          </a:p>
          <a:p>
            <a:pPr marL="228600" indent="-228600">
              <a:buAutoNum type="arabicPeriod"/>
            </a:pPr>
            <a:r>
              <a:rPr lang="en-US" b="0" baseline="0" dirty="0"/>
              <a:t>Compare results with expectations</a:t>
            </a:r>
          </a:p>
          <a:p>
            <a:pPr marL="228600" indent="-228600">
              <a:buAutoNum type="arabicPeriod"/>
            </a:pPr>
            <a:r>
              <a:rPr lang="en-US" b="0" baseline="0" dirty="0"/>
              <a:t>Summarize lessons learned during and after implementation of the changes</a:t>
            </a:r>
          </a:p>
          <a:p>
            <a:pPr marL="0" indent="0">
              <a:buNone/>
            </a:pPr>
            <a:endParaRPr lang="en-US" b="0" baseline="0" dirty="0"/>
          </a:p>
          <a:p>
            <a:pPr marL="0" indent="0">
              <a:buNone/>
            </a:pPr>
            <a:r>
              <a:rPr lang="en-US" b="1" baseline="0" dirty="0"/>
              <a:t>Act</a:t>
            </a:r>
          </a:p>
          <a:p>
            <a:pPr marL="228600" indent="-228600">
              <a:buAutoNum type="arabicPeriod"/>
            </a:pPr>
            <a:r>
              <a:rPr lang="en-US" b="0" baseline="0" dirty="0"/>
              <a:t>If changes were not successful, repeat PDSA</a:t>
            </a:r>
          </a:p>
          <a:p>
            <a:pPr marL="228600" indent="-228600">
              <a:buAutoNum type="arabicPeriod"/>
            </a:pPr>
            <a:r>
              <a:rPr lang="en-US" b="0" baseline="0" dirty="0"/>
              <a:t>If changes were successful, or partially successful, implement them on a wider scale or modify them as necessary</a:t>
            </a:r>
          </a:p>
          <a:p>
            <a:pPr marL="228600" indent="-228600">
              <a:buAutoNum type="arabicPeriod"/>
            </a:pPr>
            <a:r>
              <a:rPr lang="en-US" b="0" baseline="0" dirty="0"/>
              <a:t>Predict results</a:t>
            </a:r>
          </a:p>
        </p:txBody>
      </p:sp>
      <p:sp>
        <p:nvSpPr>
          <p:cNvPr id="4" name="Slide Number Placeholder 3"/>
          <p:cNvSpPr>
            <a:spLocks noGrp="1"/>
          </p:cNvSpPr>
          <p:nvPr>
            <p:ph type="sldNum" sz="quarter" idx="10"/>
          </p:nvPr>
        </p:nvSpPr>
        <p:spPr/>
        <p:txBody>
          <a:bodyPr/>
          <a:lstStyle/>
          <a:p>
            <a:pPr>
              <a:defRPr/>
            </a:pPr>
            <a:fld id="{EA21D8E3-7C6E-4754-BD9C-2D40CEC2BD44}" type="slidenum">
              <a:rPr lang="en-US" smtClean="0"/>
              <a:pPr>
                <a:defRPr/>
              </a:pPr>
              <a:t>5</a:t>
            </a:fld>
            <a:endParaRPr lang="en-US"/>
          </a:p>
        </p:txBody>
      </p:sp>
    </p:spTree>
    <p:extLst>
      <p:ext uri="{BB962C8B-B14F-4D97-AF65-F5344CB8AC3E}">
        <p14:creationId xmlns:p14="http://schemas.microsoft.com/office/powerpoint/2010/main" val="254516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PDSA is</a:t>
            </a:r>
            <a:r>
              <a:rPr lang="en-US" baseline="0" dirty="0"/>
              <a:t> used in rapid cycle improvement projects. Unlike a comprehensive, and often time consuming process, RCI incorporates several small process changes and careful measurement of those changes to achieve an improvement goal. This approach is an accelerated method and lasts usually less than 6 weeks per cycle. The approach of collecting and analyzing data and making changes on the basis of that analysis has a quick turnaround between improvement cycles.</a:t>
            </a:r>
            <a:endParaRPr lang="en-US" dirty="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ea typeface="ＭＳ Ｐゴシック" pitchFamily="64" charset="-128"/>
              </a:defRPr>
            </a:lvl1pPr>
            <a:lvl2pPr marL="742950" indent="-285750" eaLnBrk="0" hangingPunct="0">
              <a:defRPr sz="2400">
                <a:solidFill>
                  <a:schemeClr val="tx1"/>
                </a:solidFill>
                <a:latin typeface="Times New Roman" pitchFamily="64" charset="0"/>
                <a:ea typeface="ＭＳ Ｐゴシック" pitchFamily="64" charset="-128"/>
              </a:defRPr>
            </a:lvl2pPr>
            <a:lvl3pPr marL="1143000" indent="-228600" eaLnBrk="0" hangingPunct="0">
              <a:defRPr sz="2400">
                <a:solidFill>
                  <a:schemeClr val="tx1"/>
                </a:solidFill>
                <a:latin typeface="Times New Roman" pitchFamily="64" charset="0"/>
                <a:ea typeface="ＭＳ Ｐゴシック" pitchFamily="64" charset="-128"/>
              </a:defRPr>
            </a:lvl3pPr>
            <a:lvl4pPr marL="1600200" indent="-228600" eaLnBrk="0" hangingPunct="0">
              <a:defRPr sz="2400">
                <a:solidFill>
                  <a:schemeClr val="tx1"/>
                </a:solidFill>
                <a:latin typeface="Times New Roman" pitchFamily="64" charset="0"/>
                <a:ea typeface="ＭＳ Ｐゴシック" pitchFamily="64" charset="-128"/>
              </a:defRPr>
            </a:lvl4pPr>
            <a:lvl5pPr marL="2057400" indent="-228600" eaLnBrk="0" hangingPunct="0">
              <a:defRPr sz="2400">
                <a:solidFill>
                  <a:schemeClr val="tx1"/>
                </a:solidFill>
                <a:latin typeface="Times New Roman"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707D2138-9615-4235-AB19-8DD511689018}" type="slidenum">
              <a:rPr lang="en-US" sz="1200" smtClean="0">
                <a:latin typeface="Arial" charset="0"/>
              </a:rPr>
              <a:pPr eaLnBrk="1" hangingPunct="1"/>
              <a:t>6</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FOCUS-PDCA</a:t>
            </a:r>
            <a:r>
              <a:rPr lang="en-US" baseline="0" dirty="0"/>
              <a:t> was created by Nashville TN based HCA in the 1990s. This expanded the PDCA method by adding a preliminary step known as FOCUS. The FOCUS steps provide a guideline for in depth planning and identification of the problem at hand prior to beginning the improvement process. In this method, FOCUS is:</a:t>
            </a:r>
          </a:p>
          <a:p>
            <a:endParaRPr lang="en-US" baseline="0" dirty="0"/>
          </a:p>
          <a:p>
            <a:pPr marL="228600" indent="-228600">
              <a:buAutoNum type="arabicPeriod"/>
            </a:pPr>
            <a:r>
              <a:rPr lang="en-US" b="0" baseline="0" dirty="0"/>
              <a:t>Find a process that needs improvement. Define the beginning and end of the process, and determine who will benefit from the improvement</a:t>
            </a:r>
          </a:p>
          <a:p>
            <a:pPr marL="228600" indent="-228600">
              <a:buAutoNum type="arabicPeriod"/>
            </a:pPr>
            <a:r>
              <a:rPr lang="en-US" b="0" baseline="0" dirty="0"/>
              <a:t>Organize a team of people knowledgeable about the process. This team should include employees from various levels of the organization</a:t>
            </a:r>
          </a:p>
          <a:p>
            <a:pPr marL="228600" indent="-228600">
              <a:buAutoNum type="arabicPeriod"/>
            </a:pPr>
            <a:r>
              <a:rPr lang="en-US" b="0" baseline="0" dirty="0"/>
              <a:t>Clarify the current process and the changes needed to achieve the improvement</a:t>
            </a:r>
          </a:p>
          <a:p>
            <a:pPr marL="228600" indent="-228600">
              <a:buAutoNum type="arabicPeriod"/>
            </a:pPr>
            <a:r>
              <a:rPr lang="en-US" b="0" baseline="0" dirty="0"/>
              <a:t>Understand the causes of variation by measuring performance at various steps in the process</a:t>
            </a:r>
          </a:p>
          <a:p>
            <a:pPr marL="228600" indent="-228600">
              <a:buAutoNum type="arabicPeriod"/>
            </a:pPr>
            <a:r>
              <a:rPr lang="en-US" b="0" baseline="0" dirty="0"/>
              <a:t>Select actions needed to improve the process</a:t>
            </a:r>
          </a:p>
          <a:p>
            <a:pPr marL="0" indent="0">
              <a:buNone/>
            </a:pPr>
            <a:endParaRPr lang="en-US" b="0" baseline="0" dirty="0"/>
          </a:p>
          <a:p>
            <a:pPr marL="0" indent="0">
              <a:buNone/>
            </a:pPr>
            <a:r>
              <a:rPr lang="en-US" b="0" baseline="0" dirty="0"/>
              <a:t>FADE is an adaptation of the original PDSA process. Developed by Organization Dynamics INC in 2006, this model was created to help create a process to help their consulting firm better help organizations improve quality and productivity and enhance customer service. FADE stands for:</a:t>
            </a:r>
          </a:p>
          <a:p>
            <a:pPr marL="0" indent="0">
              <a:buNone/>
            </a:pPr>
            <a:endParaRPr lang="en-US" b="0" baseline="0" dirty="0"/>
          </a:p>
          <a:p>
            <a:pPr marL="228600" indent="-228600">
              <a:buAutoNum type="arabicPeriod"/>
            </a:pPr>
            <a:r>
              <a:rPr lang="en-US" b="1" baseline="0" dirty="0"/>
              <a:t>Focus:</a:t>
            </a:r>
            <a:r>
              <a:rPr lang="en-US" b="0" baseline="0" dirty="0"/>
              <a:t> Choose a problem and write a statement to describe it</a:t>
            </a:r>
          </a:p>
          <a:p>
            <a:pPr marL="228600" indent="-228600">
              <a:buAutoNum type="arabicPeriod"/>
            </a:pPr>
            <a:r>
              <a:rPr lang="en-US" b="1" baseline="0" dirty="0"/>
              <a:t>Analyze:</a:t>
            </a:r>
            <a:r>
              <a:rPr lang="en-US" b="0" baseline="0" dirty="0"/>
              <a:t> Learn more about the problem by gathering performance data</a:t>
            </a:r>
          </a:p>
          <a:p>
            <a:pPr marL="228600" indent="-228600">
              <a:buAutoNum type="arabicPeriod"/>
            </a:pPr>
            <a:r>
              <a:rPr lang="en-US" b="1" baseline="0" dirty="0"/>
              <a:t>Develop:</a:t>
            </a:r>
            <a:r>
              <a:rPr lang="en-US" b="0" baseline="0" dirty="0"/>
              <a:t> Develop a solution for the problem and plan for implementing the solution</a:t>
            </a:r>
          </a:p>
          <a:p>
            <a:pPr marL="228600" indent="-228600">
              <a:buAutoNum type="arabicPeriod"/>
            </a:pPr>
            <a:r>
              <a:rPr lang="en-US" b="1" baseline="0" dirty="0"/>
              <a:t>Execute: </a:t>
            </a:r>
            <a:r>
              <a:rPr lang="en-US" b="0" baseline="0" dirty="0"/>
              <a:t> Implement the plan and monitor results.</a:t>
            </a:r>
          </a:p>
          <a:p>
            <a:pPr marL="0" indent="0">
              <a:buNone/>
            </a:pPr>
            <a:endParaRPr lang="en-US" b="1" baseline="0" dirty="0"/>
          </a:p>
          <a:p>
            <a:pPr marL="0" indent="0">
              <a:buNone/>
            </a:pPr>
            <a:r>
              <a:rPr lang="en-US" b="0" baseline="0" dirty="0"/>
              <a:t>FADE works great for all types of performance problems. </a:t>
            </a:r>
          </a:p>
        </p:txBody>
      </p:sp>
      <p:sp>
        <p:nvSpPr>
          <p:cNvPr id="4" name="Slide Number Placeholder 3"/>
          <p:cNvSpPr>
            <a:spLocks noGrp="1"/>
          </p:cNvSpPr>
          <p:nvPr>
            <p:ph type="sldNum" sz="quarter" idx="10"/>
          </p:nvPr>
        </p:nvSpPr>
        <p:spPr/>
        <p:txBody>
          <a:bodyPr/>
          <a:lstStyle/>
          <a:p>
            <a:pPr>
              <a:defRPr/>
            </a:pPr>
            <a:fld id="{EA21D8E3-7C6E-4754-BD9C-2D40CEC2BD44}" type="slidenum">
              <a:rPr lang="en-US" smtClean="0"/>
              <a:pPr>
                <a:defRPr/>
              </a:pPr>
              <a:t>7</a:t>
            </a:fld>
            <a:endParaRPr lang="en-US"/>
          </a:p>
        </p:txBody>
      </p:sp>
    </p:spTree>
    <p:extLst>
      <p:ext uri="{BB962C8B-B14F-4D97-AF65-F5344CB8AC3E}">
        <p14:creationId xmlns:p14="http://schemas.microsoft.com/office/powerpoint/2010/main" val="2444074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Lean is a specific</a:t>
            </a:r>
            <a:r>
              <a:rPr lang="en-US" baseline="0" dirty="0"/>
              <a:t> type of performance improvement tool used to eliminate and reduce inefficiencies, or waste, in processes. A lead process includes only value-added steps and therefore produces little waste. This model was based on the Japanese manufacturing principles used in the Toyota Production System. In healthcare Lean is often used to  improve efficiency and reduce errors.</a:t>
            </a:r>
          </a:p>
          <a:p>
            <a:endParaRPr lang="en-US" baseline="0" dirty="0"/>
          </a:p>
          <a:p>
            <a:r>
              <a:rPr lang="en-US" baseline="0" dirty="0"/>
              <a:t>The </a:t>
            </a:r>
            <a:r>
              <a:rPr lang="en-US" b="1" baseline="0" dirty="0"/>
              <a:t>5 Lean Principles</a:t>
            </a:r>
            <a:r>
              <a:rPr lang="en-US" b="0" baseline="0" dirty="0"/>
              <a:t> are:</a:t>
            </a:r>
          </a:p>
          <a:p>
            <a:endParaRPr lang="en-US" b="0" baseline="0" dirty="0"/>
          </a:p>
          <a:p>
            <a:pPr marL="228600" indent="-228600">
              <a:buAutoNum type="arabicPeriod"/>
            </a:pPr>
            <a:r>
              <a:rPr lang="en-US" b="1" baseline="0" dirty="0"/>
              <a:t>Value:</a:t>
            </a:r>
            <a:r>
              <a:rPr lang="en-US" b="0" baseline="0" dirty="0"/>
              <a:t> Identify what is important to the customer and focus on it</a:t>
            </a:r>
          </a:p>
          <a:p>
            <a:pPr marL="228600" indent="-228600">
              <a:buAutoNum type="arabicPeriod"/>
            </a:pPr>
            <a:r>
              <a:rPr lang="en-US" b="1" baseline="0" dirty="0"/>
              <a:t>Value stream: </a:t>
            </a:r>
            <a:r>
              <a:rPr lang="en-US" b="0" baseline="0" dirty="0"/>
              <a:t>Ensure all activities are necessary and add value</a:t>
            </a:r>
          </a:p>
          <a:p>
            <a:pPr marL="228600" indent="-228600">
              <a:buAutoNum type="arabicPeriod"/>
            </a:pPr>
            <a:r>
              <a:rPr lang="en-US" b="1" baseline="0" dirty="0"/>
              <a:t>Flow: </a:t>
            </a:r>
            <a:r>
              <a:rPr lang="en-US" b="0" baseline="0" dirty="0"/>
              <a:t>Strive for continuous processing through the value stream</a:t>
            </a:r>
          </a:p>
          <a:p>
            <a:pPr marL="228600" indent="-228600">
              <a:buAutoNum type="arabicPeriod"/>
            </a:pPr>
            <a:r>
              <a:rPr lang="en-US" b="1" baseline="0" dirty="0"/>
              <a:t>Pull: </a:t>
            </a:r>
            <a:r>
              <a:rPr lang="en-US" b="0" baseline="0" dirty="0"/>
              <a:t>Drive production with demand</a:t>
            </a:r>
          </a:p>
          <a:p>
            <a:pPr marL="228600" indent="-228600">
              <a:buAutoNum type="arabicPeriod"/>
            </a:pPr>
            <a:r>
              <a:rPr lang="en-US" b="1" baseline="0" dirty="0"/>
              <a:t>Perfection:</a:t>
            </a:r>
            <a:r>
              <a:rPr lang="en-US" b="0" baseline="0" dirty="0"/>
              <a:t> Prevent defects and re-work</a:t>
            </a:r>
            <a:endParaRPr lang="en-US" b="1" dirty="0"/>
          </a:p>
        </p:txBody>
      </p:sp>
      <p:sp>
        <p:nvSpPr>
          <p:cNvPr id="4" name="Slide Number Placeholder 3"/>
          <p:cNvSpPr>
            <a:spLocks noGrp="1"/>
          </p:cNvSpPr>
          <p:nvPr>
            <p:ph type="sldNum" sz="quarter" idx="10"/>
          </p:nvPr>
        </p:nvSpPr>
        <p:spPr/>
        <p:txBody>
          <a:bodyPr/>
          <a:lstStyle/>
          <a:p>
            <a:pPr>
              <a:defRPr/>
            </a:pPr>
            <a:fld id="{EA21D8E3-7C6E-4754-BD9C-2D40CEC2BD44}" type="slidenum">
              <a:rPr lang="en-US" smtClean="0"/>
              <a:pPr>
                <a:defRPr/>
              </a:pPr>
              <a:t>8</a:t>
            </a:fld>
            <a:endParaRPr lang="en-US"/>
          </a:p>
        </p:txBody>
      </p:sp>
    </p:spTree>
    <p:extLst>
      <p:ext uri="{BB962C8B-B14F-4D97-AF65-F5344CB8AC3E}">
        <p14:creationId xmlns:p14="http://schemas.microsoft.com/office/powerpoint/2010/main" val="128161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21D8E3-7C6E-4754-BD9C-2D40CEC2BD44}" type="slidenum">
              <a:rPr lang="en-US" smtClean="0"/>
              <a:pPr>
                <a:defRPr/>
              </a:pPr>
              <a:t>9</a:t>
            </a:fld>
            <a:endParaRPr lang="en-US"/>
          </a:p>
        </p:txBody>
      </p:sp>
    </p:spTree>
    <p:extLst>
      <p:ext uri="{BB962C8B-B14F-4D97-AF65-F5344CB8AC3E}">
        <p14:creationId xmlns:p14="http://schemas.microsoft.com/office/powerpoint/2010/main" val="10401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64" charset="0"/>
                <a:ea typeface="ＭＳ Ｐゴシック" pitchFamily="64" charset="-128"/>
              </a:defRPr>
            </a:lvl1pPr>
            <a:lvl2pPr marL="742950" indent="-285750" eaLnBrk="0" hangingPunct="0">
              <a:defRPr sz="2400">
                <a:solidFill>
                  <a:schemeClr val="tx1"/>
                </a:solidFill>
                <a:latin typeface="Times New Roman" pitchFamily="64" charset="0"/>
                <a:ea typeface="ＭＳ Ｐゴシック" pitchFamily="64" charset="-128"/>
              </a:defRPr>
            </a:lvl2pPr>
            <a:lvl3pPr marL="1143000" indent="-228600" eaLnBrk="0" hangingPunct="0">
              <a:defRPr sz="2400">
                <a:solidFill>
                  <a:schemeClr val="tx1"/>
                </a:solidFill>
                <a:latin typeface="Times New Roman" pitchFamily="64" charset="0"/>
                <a:ea typeface="ＭＳ Ｐゴシック" pitchFamily="64" charset="-128"/>
              </a:defRPr>
            </a:lvl3pPr>
            <a:lvl4pPr marL="1600200" indent="-228600" eaLnBrk="0" hangingPunct="0">
              <a:defRPr sz="2400">
                <a:solidFill>
                  <a:schemeClr val="tx1"/>
                </a:solidFill>
                <a:latin typeface="Times New Roman" pitchFamily="64" charset="0"/>
                <a:ea typeface="ＭＳ Ｐゴシック" pitchFamily="64" charset="-128"/>
              </a:defRPr>
            </a:lvl4pPr>
            <a:lvl5pPr marL="2057400" indent="-228600" eaLnBrk="0" hangingPunct="0">
              <a:defRPr sz="2400">
                <a:solidFill>
                  <a:schemeClr val="tx1"/>
                </a:solidFill>
                <a:latin typeface="Times New Roman" pitchFamily="64" charset="0"/>
                <a:ea typeface="ＭＳ Ｐゴシック" pitchFamily="64" charset="-128"/>
              </a:defRPr>
            </a:lvl5pPr>
            <a:lvl6pPr marL="25146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E9C1E346-5107-4EE7-9146-A0C75E3D462E}" type="slidenum">
              <a:rPr lang="en-US" sz="1200" smtClean="0">
                <a:latin typeface="Arial" charset="0"/>
              </a:rPr>
              <a:pPr eaLnBrk="1" hangingPunct="1"/>
              <a:t>10</a:t>
            </a:fld>
            <a:endParaRPr lang="en-US" sz="1200">
              <a:latin typeface="Arial" charset="0"/>
            </a:endParaRPr>
          </a:p>
        </p:txBody>
      </p:sp>
      <p:sp>
        <p:nvSpPr>
          <p:cNvPr id="19459" name="Rectangle 2"/>
          <p:cNvSpPr>
            <a:spLocks noGrp="1" noRot="1" noChangeAspect="1" noChangeArrowheads="1" noTextEdit="1"/>
          </p:cNvSpPr>
          <p:nvPr>
            <p:ph type="sldImg"/>
          </p:nvPr>
        </p:nvSpPr>
        <p:spPr>
          <a:xfrm>
            <a:off x="1925638" y="381000"/>
            <a:ext cx="1792287" cy="1344613"/>
          </a:xfrm>
          <a:ln/>
        </p:spPr>
      </p:sp>
      <p:sp>
        <p:nvSpPr>
          <p:cNvPr id="19460" name="Rectangle 3"/>
          <p:cNvSpPr>
            <a:spLocks noGrp="1" noChangeArrowheads="1"/>
          </p:cNvSpPr>
          <p:nvPr>
            <p:ph type="body" idx="1"/>
          </p:nvPr>
        </p:nvSpPr>
        <p:spPr>
          <a:xfrm>
            <a:off x="457200" y="1874838"/>
            <a:ext cx="6019800" cy="66690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3" tIns="44932" rIns="89863" bIns="44932"/>
          <a:lstStyle/>
          <a:p>
            <a:r>
              <a:rPr lang="en-US" sz="1600" dirty="0">
                <a:latin typeface="Comic Sans MS" pitchFamily="64" charset="0"/>
              </a:rPr>
              <a:t>Kaizen event: </a:t>
            </a:r>
            <a:r>
              <a:rPr lang="en-US" sz="1200" b="0" i="0" u="none" strike="noStrike" kern="1200" baseline="0" dirty="0">
                <a:solidFill>
                  <a:schemeClr val="tx1"/>
                </a:solidFill>
                <a:latin typeface="Arial" charset="0"/>
                <a:ea typeface="ＭＳ Ｐゴシック" pitchFamily="64" charset="-128"/>
                <a:cs typeface="+mn-cs"/>
              </a:rPr>
              <a:t>A focused, short term project aimed at improving a particular process</a:t>
            </a:r>
            <a:endParaRPr lang="en-US" sz="1600" dirty="0">
              <a:latin typeface="Comic Sans MS" pitchFamily="64" charset="0"/>
            </a:endParaRPr>
          </a:p>
        </p:txBody>
      </p:sp>
      <p:sp>
        <p:nvSpPr>
          <p:cNvPr id="19461" name="Text Box 4"/>
          <p:cNvSpPr txBox="1">
            <a:spLocks noChangeArrowheads="1"/>
          </p:cNvSpPr>
          <p:nvPr/>
        </p:nvSpPr>
        <p:spPr bwMode="auto">
          <a:xfrm>
            <a:off x="6172200" y="8405813"/>
            <a:ext cx="228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09" tIns="45853" rIns="91709" bIns="45853">
            <a:spAutoFit/>
          </a:bodyPr>
          <a:lstStyle>
            <a:lvl1pPr defTabSz="917575" eaLnBrk="0" hangingPunct="0">
              <a:defRPr sz="2400">
                <a:solidFill>
                  <a:schemeClr val="tx1"/>
                </a:solidFill>
                <a:latin typeface="Times New Roman" pitchFamily="64" charset="0"/>
                <a:ea typeface="ＭＳ Ｐゴシック" pitchFamily="64" charset="-128"/>
              </a:defRPr>
            </a:lvl1pPr>
            <a:lvl2pPr marL="742950" indent="-285750" defTabSz="917575" eaLnBrk="0" hangingPunct="0">
              <a:defRPr sz="2400">
                <a:solidFill>
                  <a:schemeClr val="tx1"/>
                </a:solidFill>
                <a:latin typeface="Times New Roman" pitchFamily="64" charset="0"/>
                <a:ea typeface="ＭＳ Ｐゴシック" pitchFamily="64" charset="-128"/>
              </a:defRPr>
            </a:lvl2pPr>
            <a:lvl3pPr marL="1143000" indent="-228600" defTabSz="917575" eaLnBrk="0" hangingPunct="0">
              <a:defRPr sz="2400">
                <a:solidFill>
                  <a:schemeClr val="tx1"/>
                </a:solidFill>
                <a:latin typeface="Times New Roman" pitchFamily="64" charset="0"/>
                <a:ea typeface="ＭＳ Ｐゴシック" pitchFamily="64" charset="-128"/>
              </a:defRPr>
            </a:lvl3pPr>
            <a:lvl4pPr marL="1600200" indent="-228600" defTabSz="917575" eaLnBrk="0" hangingPunct="0">
              <a:defRPr sz="2400">
                <a:solidFill>
                  <a:schemeClr val="tx1"/>
                </a:solidFill>
                <a:latin typeface="Times New Roman" pitchFamily="64" charset="0"/>
                <a:ea typeface="ＭＳ Ｐゴシック" pitchFamily="64" charset="-128"/>
              </a:defRPr>
            </a:lvl4pPr>
            <a:lvl5pPr marL="2057400" indent="-228600" defTabSz="917575" eaLnBrk="0" hangingPunct="0">
              <a:defRPr sz="2400">
                <a:solidFill>
                  <a:schemeClr val="tx1"/>
                </a:solidFill>
                <a:latin typeface="Times New Roman" pitchFamily="64" charset="0"/>
                <a:ea typeface="ＭＳ Ｐゴシック" pitchFamily="64" charset="-128"/>
              </a:defRPr>
            </a:lvl5pPr>
            <a:lvl6pPr marL="2514600" indent="-228600" defTabSz="917575"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defTabSz="917575"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defTabSz="917575"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defTabSz="917575"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a:spcBef>
                <a:spcPct val="50000"/>
              </a:spcBef>
            </a:pPr>
            <a:r>
              <a:rPr lang="en-US" sz="1000"/>
              <a:t>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6FC6FC71-54E8-4544-A27F-988B0AFA7164}" type="slidenum">
              <a:rPr lang="en-US" smtClean="0"/>
              <a:pPr>
                <a:defRPr/>
              </a:pPr>
              <a:t>‹#›</a:t>
            </a:fld>
            <a:endParaRPr lang="en-US"/>
          </a:p>
        </p:txBody>
      </p:sp>
    </p:spTree>
    <p:extLst>
      <p:ext uri="{BB962C8B-B14F-4D97-AF65-F5344CB8AC3E}">
        <p14:creationId xmlns:p14="http://schemas.microsoft.com/office/powerpoint/2010/main" val="280015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46D4B782-1BB4-4232-907E-18D0FB9064B8}" type="slidenum">
              <a:rPr lang="en-US" smtClean="0"/>
              <a:pPr>
                <a:defRPr/>
              </a:pPr>
              <a:t>‹#›</a:t>
            </a:fld>
            <a:endParaRPr lang="en-US"/>
          </a:p>
        </p:txBody>
      </p:sp>
    </p:spTree>
    <p:extLst>
      <p:ext uri="{BB962C8B-B14F-4D97-AF65-F5344CB8AC3E}">
        <p14:creationId xmlns:p14="http://schemas.microsoft.com/office/powerpoint/2010/main" val="7823019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53DD6988-5ADC-4C8E-91CC-29475383AA34}" type="slidenum">
              <a:rPr lang="en-US"/>
              <a:pPr/>
              <a:t>‹#›</a:t>
            </a:fld>
            <a:endParaRPr lang="en-US" dirty="0"/>
          </a:p>
        </p:txBody>
      </p:sp>
    </p:spTree>
    <p:extLst>
      <p:ext uri="{BB962C8B-B14F-4D97-AF65-F5344CB8AC3E}">
        <p14:creationId xmlns:p14="http://schemas.microsoft.com/office/powerpoint/2010/main" val="34951986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8/3/2012</a:t>
            </a:r>
          </a:p>
        </p:txBody>
      </p:sp>
      <p:sp>
        <p:nvSpPr>
          <p:cNvPr id="3"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4" name="Slide Number Placeholder 5"/>
          <p:cNvSpPr>
            <a:spLocks noGrp="1"/>
          </p:cNvSpPr>
          <p:nvPr>
            <p:ph type="sldNum" sz="quarter" idx="12"/>
          </p:nvPr>
        </p:nvSpPr>
        <p:spPr/>
        <p:txBody>
          <a:bodyPr/>
          <a:lstStyle>
            <a:lvl1pPr>
              <a:defRPr/>
            </a:lvl1pPr>
          </a:lstStyle>
          <a:p>
            <a:fld id="{823C2916-3A65-4E4E-993F-9015EDA56BFE}" type="slidenum">
              <a:rPr lang="en-US"/>
              <a:pPr/>
              <a:t>‹#›</a:t>
            </a:fld>
            <a:endParaRPr lang="en-US" dirty="0"/>
          </a:p>
        </p:txBody>
      </p:sp>
    </p:spTree>
    <p:extLst>
      <p:ext uri="{BB962C8B-B14F-4D97-AF65-F5344CB8AC3E}">
        <p14:creationId xmlns:p14="http://schemas.microsoft.com/office/powerpoint/2010/main" val="11092790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0F389B45-F691-449F-9F26-9E687334C054}" type="slidenum">
              <a:rPr lang="en-US"/>
              <a:pPr/>
              <a:t>‹#›</a:t>
            </a:fld>
            <a:endParaRPr lang="en-US" dirty="0"/>
          </a:p>
        </p:txBody>
      </p:sp>
    </p:spTree>
    <p:extLst>
      <p:ext uri="{BB962C8B-B14F-4D97-AF65-F5344CB8AC3E}">
        <p14:creationId xmlns:p14="http://schemas.microsoft.com/office/powerpoint/2010/main" val="38606447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904FF6BB-0CF2-410A-B70E-AE98F93C3AF9}" type="slidenum">
              <a:rPr lang="en-US"/>
              <a:pPr/>
              <a:t>‹#›</a:t>
            </a:fld>
            <a:endParaRPr lang="en-US" dirty="0"/>
          </a:p>
        </p:txBody>
      </p:sp>
    </p:spTree>
    <p:extLst>
      <p:ext uri="{BB962C8B-B14F-4D97-AF65-F5344CB8AC3E}">
        <p14:creationId xmlns:p14="http://schemas.microsoft.com/office/powerpoint/2010/main" val="2634777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010D9879-DB43-4301-A036-963CCA866F81}" type="slidenum">
              <a:rPr lang="en-US"/>
              <a:pPr/>
              <a:t>‹#›</a:t>
            </a:fld>
            <a:endParaRPr lang="en-US" dirty="0"/>
          </a:p>
        </p:txBody>
      </p:sp>
    </p:spTree>
    <p:extLst>
      <p:ext uri="{BB962C8B-B14F-4D97-AF65-F5344CB8AC3E}">
        <p14:creationId xmlns:p14="http://schemas.microsoft.com/office/powerpoint/2010/main" val="26581021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523ADA29-05B2-4933-B80E-23B8C9706175}" type="slidenum">
              <a:rPr lang="en-US"/>
              <a:pPr/>
              <a:t>‹#›</a:t>
            </a:fld>
            <a:endParaRPr lang="en-US" dirty="0"/>
          </a:p>
        </p:txBody>
      </p:sp>
    </p:spTree>
    <p:extLst>
      <p:ext uri="{BB962C8B-B14F-4D97-AF65-F5344CB8AC3E}">
        <p14:creationId xmlns:p14="http://schemas.microsoft.com/office/powerpoint/2010/main" val="15387862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p:txBody>
          <a:bodyPr/>
          <a:lstStyle>
            <a:lvl1pPr>
              <a:defRPr/>
            </a:lvl1pPr>
          </a:lstStyle>
          <a:p>
            <a:fld id="{B0AD07A1-B27C-47E4-8C93-5FF726D8A27A}" type="slidenum">
              <a:rPr lang="en-US"/>
              <a:pPr/>
              <a:t>‹#›</a:t>
            </a:fld>
            <a:endParaRPr lang="en-US" dirty="0"/>
          </a:p>
        </p:txBody>
      </p:sp>
    </p:spTree>
    <p:extLst>
      <p:ext uri="{BB962C8B-B14F-4D97-AF65-F5344CB8AC3E}">
        <p14:creationId xmlns:p14="http://schemas.microsoft.com/office/powerpoint/2010/main" val="42107203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pPr>
              <a:defRPr/>
            </a:pPr>
            <a:r>
              <a:rPr lang="en-US" dirty="0"/>
              <a:t>Copyright 2018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6FC6FC71-54E8-4544-A27F-988B0AFA7164}" type="slidenum">
              <a:rPr lang="en-US" smtClean="0"/>
              <a:pPr>
                <a:defRPr/>
              </a:pPr>
              <a:t>‹#›</a:t>
            </a:fld>
            <a:endParaRPr lang="en-US"/>
          </a:p>
        </p:txBody>
      </p:sp>
    </p:spTree>
    <p:extLst>
      <p:ext uri="{BB962C8B-B14F-4D97-AF65-F5344CB8AC3E}">
        <p14:creationId xmlns:p14="http://schemas.microsoft.com/office/powerpoint/2010/main" val="2800158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lvl1pPr>
              <a:defRPr sz="4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57200" y="2133600"/>
            <a:ext cx="8229600" cy="3992563"/>
          </a:xfrm>
        </p:spPr>
        <p:txBody>
          <a:bodyPr/>
          <a:lstStyle>
            <a:lvl1pPr marL="406400" indent="-406400">
              <a:buClr>
                <a:srgbClr val="00B050"/>
              </a:buClr>
              <a:buFont typeface="Wingdings" pitchFamily="2" charset="2"/>
              <a:buChar char="v"/>
              <a:defRPr b="1">
                <a:latin typeface="Tahoma" panose="020B0604030504040204" pitchFamily="34" charset="0"/>
                <a:ea typeface="Tahoma" panose="020B0604030504040204" pitchFamily="34" charset="0"/>
                <a:cs typeface="Tahoma" panose="020B0604030504040204" pitchFamily="34" charset="0"/>
              </a:defRPr>
            </a:lvl1pPr>
            <a:lvl2pPr marL="742950" indent="-285750">
              <a:buFont typeface="Wingdings" pitchFamily="2" charset="2"/>
              <a:buChar cha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2819400" y="6096000"/>
            <a:ext cx="3505200" cy="365125"/>
          </a:xfrm>
        </p:spPr>
        <p:txBody>
          <a:bodyPr/>
          <a:lstStyle>
            <a:lvl1pPr>
              <a:defRPr b="1">
                <a:solidFill>
                  <a:schemeClr val="bg1"/>
                </a:solidFill>
                <a:latin typeface="Times New Roman" pitchFamily="18" charset="0"/>
                <a:cs typeface="Times New Roman" pitchFamily="18" charset="0"/>
              </a:defRPr>
            </a:lvl1pPr>
          </a:lstStyle>
          <a:p>
            <a:pPr>
              <a:defRPr/>
            </a:pPr>
            <a:r>
              <a:rPr lang="en-US" dirty="0"/>
              <a:t>Copyright 2018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1D5791BA-8515-48FE-B765-38DB77CD44DA}" type="slidenum">
              <a:rPr lang="en-US" smtClean="0"/>
              <a:pPr>
                <a:defRPr/>
              </a:pPr>
              <a:t>‹#›</a:t>
            </a:fld>
            <a:endParaRPr lang="en-US"/>
          </a:p>
        </p:txBody>
      </p:sp>
    </p:spTree>
    <p:extLst>
      <p:ext uri="{BB962C8B-B14F-4D97-AF65-F5344CB8AC3E}">
        <p14:creationId xmlns:p14="http://schemas.microsoft.com/office/powerpoint/2010/main" val="3753925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9D92B6E1-BDA9-40BF-A097-D2647E847A09}" type="slidenum">
              <a:rPr lang="en-US" smtClean="0"/>
              <a:pPr>
                <a:defRPr/>
              </a:pPr>
              <a:t>‹#›</a:t>
            </a:fld>
            <a:endParaRPr lang="en-US"/>
          </a:p>
        </p:txBody>
      </p:sp>
    </p:spTree>
    <p:extLst>
      <p:ext uri="{BB962C8B-B14F-4D97-AF65-F5344CB8AC3E}">
        <p14:creationId xmlns:p14="http://schemas.microsoft.com/office/powerpoint/2010/main" val="2640964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566CFFAA-285A-4005-B442-317469415271}" type="slidenum">
              <a:rPr lang="en-US" smtClean="0"/>
              <a:pPr>
                <a:defRPr/>
              </a:pPr>
              <a:t>‹#›</a:t>
            </a:fld>
            <a:endParaRPr lang="en-US"/>
          </a:p>
        </p:txBody>
      </p:sp>
    </p:spTree>
    <p:extLst>
      <p:ext uri="{BB962C8B-B14F-4D97-AF65-F5344CB8AC3E}">
        <p14:creationId xmlns:p14="http://schemas.microsoft.com/office/powerpoint/2010/main" val="12757008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7" name="Slide Number Placeholder 5"/>
          <p:cNvSpPr>
            <a:spLocks noGrp="1"/>
          </p:cNvSpPr>
          <p:nvPr>
            <p:ph type="sldNum" sz="quarter" idx="12"/>
          </p:nvPr>
        </p:nvSpPr>
        <p:spPr/>
        <p:txBody>
          <a:bodyPr/>
          <a:lstStyle>
            <a:lvl1pPr>
              <a:defRPr/>
            </a:lvl1pPr>
          </a:lstStyle>
          <a:p>
            <a:pPr>
              <a:defRPr/>
            </a:pPr>
            <a:fld id="{4711FA46-5CDE-4614-B120-15A1ED3638B0}" type="slidenum">
              <a:rPr lang="en-US" smtClean="0"/>
              <a:pPr>
                <a:defRPr/>
              </a:pPr>
              <a:t>‹#›</a:t>
            </a:fld>
            <a:endParaRPr lang="en-US"/>
          </a:p>
        </p:txBody>
      </p:sp>
    </p:spTree>
    <p:extLst>
      <p:ext uri="{BB962C8B-B14F-4D97-AF65-F5344CB8AC3E}">
        <p14:creationId xmlns:p14="http://schemas.microsoft.com/office/powerpoint/2010/main" val="376920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9" name="Slide Number Placeholder 5"/>
          <p:cNvSpPr>
            <a:spLocks noGrp="1"/>
          </p:cNvSpPr>
          <p:nvPr>
            <p:ph type="sldNum" sz="quarter" idx="12"/>
          </p:nvPr>
        </p:nvSpPr>
        <p:spPr/>
        <p:txBody>
          <a:bodyPr/>
          <a:lstStyle>
            <a:lvl1pPr>
              <a:defRPr/>
            </a:lvl1pPr>
          </a:lstStyle>
          <a:p>
            <a:pPr>
              <a:defRPr/>
            </a:pPr>
            <a:fld id="{452A3A67-9F6E-4DAC-B22B-4F087DE2DC1B}" type="slidenum">
              <a:rPr lang="en-US" smtClean="0"/>
              <a:pPr>
                <a:defRPr/>
              </a:pPr>
              <a:t>‹#›</a:t>
            </a:fld>
            <a:endParaRPr lang="en-US"/>
          </a:p>
        </p:txBody>
      </p:sp>
    </p:spTree>
    <p:extLst>
      <p:ext uri="{BB962C8B-B14F-4D97-AF65-F5344CB8AC3E}">
        <p14:creationId xmlns:p14="http://schemas.microsoft.com/office/powerpoint/2010/main" val="41064025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5" name="Slide Number Placeholder 5"/>
          <p:cNvSpPr>
            <a:spLocks noGrp="1"/>
          </p:cNvSpPr>
          <p:nvPr>
            <p:ph type="sldNum" sz="quarter" idx="12"/>
          </p:nvPr>
        </p:nvSpPr>
        <p:spPr/>
        <p:txBody>
          <a:bodyPr/>
          <a:lstStyle>
            <a:lvl1pPr>
              <a:defRPr/>
            </a:lvl1pPr>
          </a:lstStyle>
          <a:p>
            <a:pPr>
              <a:defRPr/>
            </a:pPr>
            <a:fld id="{2DAD68FF-7C22-47A9-A08E-6B0F74B85528}" type="slidenum">
              <a:rPr lang="en-US" smtClean="0"/>
              <a:pPr>
                <a:defRPr/>
              </a:pPr>
              <a:t>‹#›</a:t>
            </a:fld>
            <a:endParaRPr lang="en-US"/>
          </a:p>
        </p:txBody>
      </p:sp>
    </p:spTree>
    <p:extLst>
      <p:ext uri="{BB962C8B-B14F-4D97-AF65-F5344CB8AC3E}">
        <p14:creationId xmlns:p14="http://schemas.microsoft.com/office/powerpoint/2010/main" val="2389666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4" name="Slide Number Placeholder 5"/>
          <p:cNvSpPr>
            <a:spLocks noGrp="1"/>
          </p:cNvSpPr>
          <p:nvPr>
            <p:ph type="sldNum" sz="quarter" idx="12"/>
          </p:nvPr>
        </p:nvSpPr>
        <p:spPr/>
        <p:txBody>
          <a:bodyPr/>
          <a:lstStyle>
            <a:lvl1pPr>
              <a:defRPr/>
            </a:lvl1pPr>
          </a:lstStyle>
          <a:p>
            <a:pPr>
              <a:defRPr/>
            </a:pPr>
            <a:fld id="{90139C7D-9017-4C69-81EA-44E8E5A5382B}" type="slidenum">
              <a:rPr lang="en-US" smtClean="0"/>
              <a:pPr>
                <a:defRPr/>
              </a:pPr>
              <a:t>‹#›</a:t>
            </a:fld>
            <a:endParaRPr lang="en-US"/>
          </a:p>
        </p:txBody>
      </p:sp>
    </p:spTree>
    <p:extLst>
      <p:ext uri="{BB962C8B-B14F-4D97-AF65-F5344CB8AC3E}">
        <p14:creationId xmlns:p14="http://schemas.microsoft.com/office/powerpoint/2010/main" val="2631052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7" name="Slide Number Placeholder 5"/>
          <p:cNvSpPr>
            <a:spLocks noGrp="1"/>
          </p:cNvSpPr>
          <p:nvPr>
            <p:ph type="sldNum" sz="quarter" idx="12"/>
          </p:nvPr>
        </p:nvSpPr>
        <p:spPr/>
        <p:txBody>
          <a:bodyPr/>
          <a:lstStyle>
            <a:lvl1pPr>
              <a:defRPr/>
            </a:lvl1pPr>
          </a:lstStyle>
          <a:p>
            <a:pPr>
              <a:defRPr/>
            </a:pPr>
            <a:fld id="{4A9EC085-6856-41E9-B2E1-31865C70173E}" type="slidenum">
              <a:rPr lang="en-US" smtClean="0"/>
              <a:pPr>
                <a:defRPr/>
              </a:pPr>
              <a:t>‹#›</a:t>
            </a:fld>
            <a:endParaRPr lang="en-US"/>
          </a:p>
        </p:txBody>
      </p:sp>
    </p:spTree>
    <p:extLst>
      <p:ext uri="{BB962C8B-B14F-4D97-AF65-F5344CB8AC3E}">
        <p14:creationId xmlns:p14="http://schemas.microsoft.com/office/powerpoint/2010/main" val="27826191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7" name="Slide Number Placeholder 5"/>
          <p:cNvSpPr>
            <a:spLocks noGrp="1"/>
          </p:cNvSpPr>
          <p:nvPr>
            <p:ph type="sldNum" sz="quarter" idx="12"/>
          </p:nvPr>
        </p:nvSpPr>
        <p:spPr/>
        <p:txBody>
          <a:bodyPr/>
          <a:lstStyle>
            <a:lvl1pPr>
              <a:defRPr/>
            </a:lvl1pPr>
          </a:lstStyle>
          <a:p>
            <a:pPr>
              <a:defRPr/>
            </a:pPr>
            <a:fld id="{1FAF7E92-0B48-4A12-9C0F-854BA32C38FD}" type="slidenum">
              <a:rPr lang="en-US" smtClean="0"/>
              <a:pPr>
                <a:defRPr/>
              </a:pPr>
              <a:t>‹#›</a:t>
            </a:fld>
            <a:endParaRPr lang="en-US"/>
          </a:p>
        </p:txBody>
      </p:sp>
    </p:spTree>
    <p:extLst>
      <p:ext uri="{BB962C8B-B14F-4D97-AF65-F5344CB8AC3E}">
        <p14:creationId xmlns:p14="http://schemas.microsoft.com/office/powerpoint/2010/main" val="3073170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46D4B782-1BB4-4232-907E-18D0FB9064B8}" type="slidenum">
              <a:rPr lang="en-US" smtClean="0"/>
              <a:pPr>
                <a:defRPr/>
              </a:pPr>
              <a:t>‹#›</a:t>
            </a:fld>
            <a:endParaRPr lang="en-US"/>
          </a:p>
        </p:txBody>
      </p:sp>
    </p:spTree>
    <p:extLst>
      <p:ext uri="{BB962C8B-B14F-4D97-AF65-F5344CB8AC3E}">
        <p14:creationId xmlns:p14="http://schemas.microsoft.com/office/powerpoint/2010/main" val="782301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566CFFAA-285A-4005-B442-317469415271}" type="slidenum">
              <a:rPr lang="en-US" smtClean="0"/>
              <a:pPr>
                <a:defRPr/>
              </a:pPr>
              <a:t>‹#›</a:t>
            </a:fld>
            <a:endParaRPr lang="en-US"/>
          </a:p>
        </p:txBody>
      </p:sp>
    </p:spTree>
    <p:extLst>
      <p:ext uri="{BB962C8B-B14F-4D97-AF65-F5344CB8AC3E}">
        <p14:creationId xmlns:p14="http://schemas.microsoft.com/office/powerpoint/2010/main" val="1275700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315200" cy="762000"/>
          </a:xfrm>
        </p:spPr>
        <p:txBody>
          <a:bodyPr/>
          <a:lstStyle/>
          <a:p>
            <a:r>
              <a:rPr lang="en-US"/>
              <a:t>Click to edit Master title style</a:t>
            </a:r>
          </a:p>
        </p:txBody>
      </p:sp>
      <p:sp>
        <p:nvSpPr>
          <p:cNvPr id="3" name="Text Placeholder 2"/>
          <p:cNvSpPr>
            <a:spLocks noGrp="1"/>
          </p:cNvSpPr>
          <p:nvPr>
            <p:ph type="body" sz="half" idx="1"/>
          </p:nvPr>
        </p:nvSpPr>
        <p:spPr>
          <a:xfrm>
            <a:off x="990600" y="14478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4478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2009 Health Administration Press</a:t>
            </a:r>
          </a:p>
        </p:txBody>
      </p:sp>
      <p:sp>
        <p:nvSpPr>
          <p:cNvPr id="7" name="Rectangle 6"/>
          <p:cNvSpPr>
            <a:spLocks noGrp="1" noChangeArrowheads="1"/>
          </p:cNvSpPr>
          <p:nvPr>
            <p:ph type="sldNum" sz="quarter" idx="12"/>
          </p:nvPr>
        </p:nvSpPr>
        <p:spPr>
          <a:ln/>
        </p:spPr>
        <p:txBody>
          <a:bodyPr/>
          <a:lstStyle>
            <a:lvl1pPr>
              <a:defRPr/>
            </a:lvl1pPr>
          </a:lstStyle>
          <a:p>
            <a:pPr>
              <a:defRPr/>
            </a:pPr>
            <a:fld id="{78967A55-D5E1-48B2-B046-7ABB72E4018E}" type="slidenum">
              <a:rPr lang="en-US"/>
              <a:pPr>
                <a:defRPr/>
              </a:pPr>
              <a:t>‹#›</a:t>
            </a:fld>
            <a:endParaRPr lang="en-US"/>
          </a:p>
        </p:txBody>
      </p:sp>
    </p:spTree>
    <p:extLst>
      <p:ext uri="{BB962C8B-B14F-4D97-AF65-F5344CB8AC3E}">
        <p14:creationId xmlns:p14="http://schemas.microsoft.com/office/powerpoint/2010/main" val="13147527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685800" y="2130425"/>
            <a:ext cx="7772400" cy="1470025"/>
          </a:xfrm>
        </p:spPr>
        <p:txBody>
          <a:bodyPr/>
          <a:lstStyle>
            <a:lvl1pPr>
              <a:defRPr>
                <a:latin typeface="Palatino Linotype" pitchFamily="18" charset="0"/>
              </a:defRPr>
            </a:lvl1pPr>
          </a:lstStyle>
          <a:p>
            <a:pPr lvl="0"/>
            <a:r>
              <a:rPr lang="en-US" noProof="0"/>
              <a:t>Click to edit Master title style</a:t>
            </a:r>
          </a:p>
        </p:txBody>
      </p:sp>
      <p:sp>
        <p:nvSpPr>
          <p:cNvPr id="134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ftr" sz="quarter" idx="10"/>
          </p:nvPr>
        </p:nvSpPr>
        <p:spPr>
          <a:xfrm>
            <a:off x="914400" y="6245225"/>
            <a:ext cx="5105400" cy="476250"/>
          </a:xfrm>
        </p:spPr>
        <p:txBody>
          <a:bodyPr/>
          <a:lstStyle>
            <a:lvl1pPr>
              <a:defRPr/>
            </a:lvl1pPr>
          </a:lstStyle>
          <a:p>
            <a:pPr>
              <a:defRPr/>
            </a:pPr>
            <a:r>
              <a:rPr lang="en-US" dirty="0"/>
              <a:t>Copyright 2012 Health Administration Press</a:t>
            </a:r>
          </a:p>
        </p:txBody>
      </p:sp>
      <p:sp>
        <p:nvSpPr>
          <p:cNvPr id="5" name="Rectangle 5"/>
          <p:cNvSpPr>
            <a:spLocks noGrp="1" noChangeArrowheads="1"/>
          </p:cNvSpPr>
          <p:nvPr>
            <p:ph type="sldNum" sz="quarter" idx="11"/>
          </p:nvPr>
        </p:nvSpPr>
        <p:spPr/>
        <p:txBody>
          <a:bodyPr/>
          <a:lstStyle>
            <a:lvl1pPr>
              <a:defRPr/>
            </a:lvl1pPr>
          </a:lstStyle>
          <a:p>
            <a:fld id="{E1FF19C5-DAC3-44D0-923F-014898ACCBC3}" type="slidenum">
              <a:rPr lang="en-US"/>
              <a:pPr/>
              <a:t>‹#›</a:t>
            </a:fld>
            <a:endParaRPr lang="en-US" dirty="0"/>
          </a:p>
        </p:txBody>
      </p:sp>
    </p:spTree>
    <p:extLst>
      <p:ext uri="{BB962C8B-B14F-4D97-AF65-F5344CB8AC3E}">
        <p14:creationId xmlns:p14="http://schemas.microsoft.com/office/powerpoint/2010/main" val="492573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315200" cy="762000"/>
          </a:xfrm>
        </p:spPr>
        <p:txBody>
          <a:bodyPr/>
          <a:lstStyle/>
          <a:p>
            <a:r>
              <a:rPr lang="en-US"/>
              <a:t>Click to edit Master title style</a:t>
            </a:r>
          </a:p>
        </p:txBody>
      </p:sp>
      <p:sp>
        <p:nvSpPr>
          <p:cNvPr id="3" name="Text Placeholder 2"/>
          <p:cNvSpPr>
            <a:spLocks noGrp="1"/>
          </p:cNvSpPr>
          <p:nvPr>
            <p:ph type="body" sz="half" idx="1"/>
          </p:nvPr>
        </p:nvSpPr>
        <p:spPr>
          <a:xfrm>
            <a:off x="990600" y="14478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4478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2009 Health Administration Press</a:t>
            </a:r>
          </a:p>
        </p:txBody>
      </p:sp>
      <p:sp>
        <p:nvSpPr>
          <p:cNvPr id="7" name="Rectangle 6"/>
          <p:cNvSpPr>
            <a:spLocks noGrp="1" noChangeArrowheads="1"/>
          </p:cNvSpPr>
          <p:nvPr>
            <p:ph type="sldNum" sz="quarter" idx="12"/>
          </p:nvPr>
        </p:nvSpPr>
        <p:spPr>
          <a:ln/>
        </p:spPr>
        <p:txBody>
          <a:bodyPr/>
          <a:lstStyle>
            <a:lvl1pPr>
              <a:defRPr/>
            </a:lvl1pPr>
          </a:lstStyle>
          <a:p>
            <a:pPr>
              <a:defRPr/>
            </a:pPr>
            <a:fld id="{78967A55-D5E1-48B2-B046-7ABB72E4018E}" type="slidenum">
              <a:rPr lang="en-US"/>
              <a:pPr>
                <a:defRPr/>
              </a:pPr>
              <a:t>‹#›</a:t>
            </a:fld>
            <a:endParaRPr lang="en-US"/>
          </a:p>
        </p:txBody>
      </p:sp>
    </p:spTree>
    <p:extLst>
      <p:ext uri="{BB962C8B-B14F-4D97-AF65-F5344CB8AC3E}">
        <p14:creationId xmlns:p14="http://schemas.microsoft.com/office/powerpoint/2010/main" val="13147527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7279C9DE-AAD5-4F7C-AB6A-777CE5A0AA13}" type="slidenum">
              <a:rPr lang="en-US"/>
              <a:pPr/>
              <a:t>‹#›</a:t>
            </a:fld>
            <a:endParaRPr lang="en-US" dirty="0"/>
          </a:p>
        </p:txBody>
      </p:sp>
    </p:spTree>
    <p:extLst>
      <p:ext uri="{BB962C8B-B14F-4D97-AF65-F5344CB8AC3E}">
        <p14:creationId xmlns:p14="http://schemas.microsoft.com/office/powerpoint/2010/main" val="228756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01E0A605-36D6-4961-B58C-D586B583519A}" type="slidenum">
              <a:rPr lang="en-US"/>
              <a:pPr/>
              <a:t>‹#›</a:t>
            </a:fld>
            <a:endParaRPr lang="en-US" dirty="0"/>
          </a:p>
        </p:txBody>
      </p:sp>
    </p:spTree>
    <p:extLst>
      <p:ext uri="{BB962C8B-B14F-4D97-AF65-F5344CB8AC3E}">
        <p14:creationId xmlns:p14="http://schemas.microsoft.com/office/powerpoint/2010/main" val="39124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4D97FF34-47B4-43D0-ACC3-C268B6B1AD5B}" type="slidenum">
              <a:rPr lang="en-US"/>
              <a:pPr/>
              <a:t>‹#›</a:t>
            </a:fld>
            <a:endParaRPr lang="en-US" dirty="0"/>
          </a:p>
        </p:txBody>
      </p:sp>
    </p:spTree>
    <p:extLst>
      <p:ext uri="{BB962C8B-B14F-4D97-AF65-F5344CB8AC3E}">
        <p14:creationId xmlns:p14="http://schemas.microsoft.com/office/powerpoint/2010/main" val="2022743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8" name="Rectangle 6"/>
          <p:cNvSpPr>
            <a:spLocks noGrp="1" noChangeArrowheads="1"/>
          </p:cNvSpPr>
          <p:nvPr>
            <p:ph type="sldNum" sz="quarter" idx="11"/>
          </p:nvPr>
        </p:nvSpPr>
        <p:spPr>
          <a:ln/>
        </p:spPr>
        <p:txBody>
          <a:bodyPr/>
          <a:lstStyle>
            <a:lvl1pPr>
              <a:defRPr/>
            </a:lvl1pPr>
          </a:lstStyle>
          <a:p>
            <a:fld id="{BEE883ED-31A7-4C56-A1BC-4145E4272BFE}" type="slidenum">
              <a:rPr lang="en-US"/>
              <a:pPr/>
              <a:t>‹#›</a:t>
            </a:fld>
            <a:endParaRPr lang="en-US" dirty="0"/>
          </a:p>
        </p:txBody>
      </p:sp>
    </p:spTree>
    <p:extLst>
      <p:ext uri="{BB962C8B-B14F-4D97-AF65-F5344CB8AC3E}">
        <p14:creationId xmlns:p14="http://schemas.microsoft.com/office/powerpoint/2010/main" val="5608913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4" name="Rectangle 6"/>
          <p:cNvSpPr>
            <a:spLocks noGrp="1" noChangeArrowheads="1"/>
          </p:cNvSpPr>
          <p:nvPr>
            <p:ph type="sldNum" sz="quarter" idx="11"/>
          </p:nvPr>
        </p:nvSpPr>
        <p:spPr>
          <a:ln/>
        </p:spPr>
        <p:txBody>
          <a:bodyPr/>
          <a:lstStyle>
            <a:lvl1pPr>
              <a:defRPr/>
            </a:lvl1pPr>
          </a:lstStyle>
          <a:p>
            <a:fld id="{2EC319DA-12B2-4C5B-9550-4DF9FD2CEBD5}" type="slidenum">
              <a:rPr lang="en-US"/>
              <a:pPr/>
              <a:t>‹#›</a:t>
            </a:fld>
            <a:endParaRPr lang="en-US" dirty="0"/>
          </a:p>
        </p:txBody>
      </p:sp>
    </p:spTree>
    <p:extLst>
      <p:ext uri="{BB962C8B-B14F-4D97-AF65-F5344CB8AC3E}">
        <p14:creationId xmlns:p14="http://schemas.microsoft.com/office/powerpoint/2010/main" val="2467349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3" name="Rectangle 6"/>
          <p:cNvSpPr>
            <a:spLocks noGrp="1" noChangeArrowheads="1"/>
          </p:cNvSpPr>
          <p:nvPr>
            <p:ph type="sldNum" sz="quarter" idx="11"/>
          </p:nvPr>
        </p:nvSpPr>
        <p:spPr>
          <a:ln/>
        </p:spPr>
        <p:txBody>
          <a:bodyPr/>
          <a:lstStyle>
            <a:lvl1pPr>
              <a:defRPr/>
            </a:lvl1pPr>
          </a:lstStyle>
          <a:p>
            <a:fld id="{6732E107-F005-4FCB-A5EE-F1F9B7C5F64D}" type="slidenum">
              <a:rPr lang="en-US"/>
              <a:pPr/>
              <a:t>‹#›</a:t>
            </a:fld>
            <a:endParaRPr lang="en-US" dirty="0"/>
          </a:p>
        </p:txBody>
      </p:sp>
    </p:spTree>
    <p:extLst>
      <p:ext uri="{BB962C8B-B14F-4D97-AF65-F5344CB8AC3E}">
        <p14:creationId xmlns:p14="http://schemas.microsoft.com/office/powerpoint/2010/main" val="7271443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1BDC20F2-DA54-40BF-B1ED-1F10ACC4B182}" type="slidenum">
              <a:rPr lang="en-US"/>
              <a:pPr/>
              <a:t>‹#›</a:t>
            </a:fld>
            <a:endParaRPr lang="en-US" dirty="0"/>
          </a:p>
        </p:txBody>
      </p:sp>
    </p:spTree>
    <p:extLst>
      <p:ext uri="{BB962C8B-B14F-4D97-AF65-F5344CB8AC3E}">
        <p14:creationId xmlns:p14="http://schemas.microsoft.com/office/powerpoint/2010/main" val="937060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E38BC278-017B-48CB-AD69-023554E3E958}" type="slidenum">
              <a:rPr lang="en-US"/>
              <a:pPr/>
              <a:t>‹#›</a:t>
            </a:fld>
            <a:endParaRPr lang="en-US" dirty="0"/>
          </a:p>
        </p:txBody>
      </p:sp>
    </p:spTree>
    <p:extLst>
      <p:ext uri="{BB962C8B-B14F-4D97-AF65-F5344CB8AC3E}">
        <p14:creationId xmlns:p14="http://schemas.microsoft.com/office/powerpoint/2010/main" val="14974781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E7809816-DED1-4A55-BD6F-E3222124B511}" type="slidenum">
              <a:rPr lang="en-US"/>
              <a:pPr/>
              <a:t>‹#›</a:t>
            </a:fld>
            <a:endParaRPr lang="en-US" dirty="0"/>
          </a:p>
        </p:txBody>
      </p:sp>
    </p:spTree>
    <p:extLst>
      <p:ext uri="{BB962C8B-B14F-4D97-AF65-F5344CB8AC3E}">
        <p14:creationId xmlns:p14="http://schemas.microsoft.com/office/powerpoint/2010/main" val="844149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78C3260E-8426-4E09-BFEF-A4CFA29B0C3D}" type="slidenum">
              <a:rPr lang="en-US"/>
              <a:pPr/>
              <a:t>‹#›</a:t>
            </a:fld>
            <a:endParaRPr lang="en-US" dirty="0"/>
          </a:p>
        </p:txBody>
      </p:sp>
    </p:spTree>
    <p:extLst>
      <p:ext uri="{BB962C8B-B14F-4D97-AF65-F5344CB8AC3E}">
        <p14:creationId xmlns:p14="http://schemas.microsoft.com/office/powerpoint/2010/main" val="264144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685800" y="2130425"/>
            <a:ext cx="7772400" cy="1470025"/>
          </a:xfrm>
        </p:spPr>
        <p:txBody>
          <a:bodyPr/>
          <a:lstStyle>
            <a:lvl1pPr>
              <a:defRPr>
                <a:latin typeface="Palatino Linotype" pitchFamily="18" charset="0"/>
              </a:defRPr>
            </a:lvl1pPr>
          </a:lstStyle>
          <a:p>
            <a:pPr lvl="0"/>
            <a:r>
              <a:rPr lang="en-US" noProof="0"/>
              <a:t>Click to edit Master title style</a:t>
            </a:r>
          </a:p>
        </p:txBody>
      </p:sp>
      <p:sp>
        <p:nvSpPr>
          <p:cNvPr id="134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ftr" sz="quarter" idx="10"/>
          </p:nvPr>
        </p:nvSpPr>
        <p:spPr>
          <a:xfrm>
            <a:off x="914400" y="6245225"/>
            <a:ext cx="5105400" cy="476250"/>
          </a:xfrm>
        </p:spPr>
        <p:txBody>
          <a:bodyPr/>
          <a:lstStyle>
            <a:lvl1pPr>
              <a:defRPr/>
            </a:lvl1pPr>
          </a:lstStyle>
          <a:p>
            <a:pPr>
              <a:defRPr/>
            </a:pPr>
            <a:r>
              <a:rPr lang="en-US" dirty="0"/>
              <a:t>Copyright 2012 Health Administration Press</a:t>
            </a:r>
          </a:p>
        </p:txBody>
      </p:sp>
      <p:sp>
        <p:nvSpPr>
          <p:cNvPr id="5" name="Rectangle 5"/>
          <p:cNvSpPr>
            <a:spLocks noGrp="1" noChangeArrowheads="1"/>
          </p:cNvSpPr>
          <p:nvPr>
            <p:ph type="sldNum" sz="quarter" idx="11"/>
          </p:nvPr>
        </p:nvSpPr>
        <p:spPr/>
        <p:txBody>
          <a:bodyPr/>
          <a:lstStyle>
            <a:lvl1pPr>
              <a:defRPr/>
            </a:lvl1pPr>
          </a:lstStyle>
          <a:p>
            <a:fld id="{E1FF19C5-DAC3-44D0-923F-014898ACCBC3}" type="slidenum">
              <a:rPr lang="en-US"/>
              <a:pPr/>
              <a:t>‹#›</a:t>
            </a:fld>
            <a:endParaRPr lang="en-US" dirty="0"/>
          </a:p>
        </p:txBody>
      </p:sp>
    </p:spTree>
    <p:extLst>
      <p:ext uri="{BB962C8B-B14F-4D97-AF65-F5344CB8AC3E}">
        <p14:creationId xmlns:p14="http://schemas.microsoft.com/office/powerpoint/2010/main" val="4925732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E897934C-7025-4BF9-BCFF-7E64400261AE}" type="slidenum">
              <a:rPr lang="en-US"/>
              <a:pPr/>
              <a:t>‹#›</a:t>
            </a:fld>
            <a:endParaRPr lang="en-US" dirty="0"/>
          </a:p>
        </p:txBody>
      </p:sp>
    </p:spTree>
    <p:extLst>
      <p:ext uri="{BB962C8B-B14F-4D97-AF65-F5344CB8AC3E}">
        <p14:creationId xmlns:p14="http://schemas.microsoft.com/office/powerpoint/2010/main" val="1812002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F057F8A0-289C-450B-969F-1FBB28D21D2F}" type="slidenum">
              <a:rPr lang="en-US"/>
              <a:pPr/>
              <a:t>‹#›</a:t>
            </a:fld>
            <a:endParaRPr lang="en-US" dirty="0"/>
          </a:p>
        </p:txBody>
      </p:sp>
    </p:spTree>
    <p:extLst>
      <p:ext uri="{BB962C8B-B14F-4D97-AF65-F5344CB8AC3E}">
        <p14:creationId xmlns:p14="http://schemas.microsoft.com/office/powerpoint/2010/main" val="51576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3DA90176-5DA6-40B3-A9E3-C3FFBA0EF916}" type="slidenum">
              <a:rPr lang="en-US"/>
              <a:pPr/>
              <a:t>‹#›</a:t>
            </a:fld>
            <a:endParaRPr lang="en-US" dirty="0"/>
          </a:p>
        </p:txBody>
      </p:sp>
    </p:spTree>
    <p:extLst>
      <p:ext uri="{BB962C8B-B14F-4D97-AF65-F5344CB8AC3E}">
        <p14:creationId xmlns:p14="http://schemas.microsoft.com/office/powerpoint/2010/main" val="13554505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3CC52FE5-F955-4A7E-9F57-D9327FED1AE8}" type="slidenum">
              <a:rPr lang="en-US"/>
              <a:pPr/>
              <a:t>‹#›</a:t>
            </a:fld>
            <a:endParaRPr lang="en-US" dirty="0"/>
          </a:p>
        </p:txBody>
      </p:sp>
    </p:spTree>
    <p:extLst>
      <p:ext uri="{BB962C8B-B14F-4D97-AF65-F5344CB8AC3E}">
        <p14:creationId xmlns:p14="http://schemas.microsoft.com/office/powerpoint/2010/main" val="1980900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8" name="Rectangle 6"/>
          <p:cNvSpPr>
            <a:spLocks noGrp="1" noChangeArrowheads="1"/>
          </p:cNvSpPr>
          <p:nvPr>
            <p:ph type="sldNum" sz="quarter" idx="11"/>
          </p:nvPr>
        </p:nvSpPr>
        <p:spPr>
          <a:ln/>
        </p:spPr>
        <p:txBody>
          <a:bodyPr/>
          <a:lstStyle>
            <a:lvl1pPr>
              <a:defRPr/>
            </a:lvl1pPr>
          </a:lstStyle>
          <a:p>
            <a:fld id="{C5626BF0-A41A-4880-8A19-3C84C4B099B1}" type="slidenum">
              <a:rPr lang="en-US"/>
              <a:pPr/>
              <a:t>‹#›</a:t>
            </a:fld>
            <a:endParaRPr lang="en-US" dirty="0"/>
          </a:p>
        </p:txBody>
      </p:sp>
    </p:spTree>
    <p:extLst>
      <p:ext uri="{BB962C8B-B14F-4D97-AF65-F5344CB8AC3E}">
        <p14:creationId xmlns:p14="http://schemas.microsoft.com/office/powerpoint/2010/main" val="1102446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4" name="Rectangle 6"/>
          <p:cNvSpPr>
            <a:spLocks noGrp="1" noChangeArrowheads="1"/>
          </p:cNvSpPr>
          <p:nvPr>
            <p:ph type="sldNum" sz="quarter" idx="11"/>
          </p:nvPr>
        </p:nvSpPr>
        <p:spPr>
          <a:ln/>
        </p:spPr>
        <p:txBody>
          <a:bodyPr/>
          <a:lstStyle>
            <a:lvl1pPr>
              <a:defRPr/>
            </a:lvl1pPr>
          </a:lstStyle>
          <a:p>
            <a:fld id="{B039CE69-0F23-4A71-B4CD-8321A69F8906}" type="slidenum">
              <a:rPr lang="en-US"/>
              <a:pPr/>
              <a:t>‹#›</a:t>
            </a:fld>
            <a:endParaRPr lang="en-US" dirty="0"/>
          </a:p>
        </p:txBody>
      </p:sp>
    </p:spTree>
    <p:extLst>
      <p:ext uri="{BB962C8B-B14F-4D97-AF65-F5344CB8AC3E}">
        <p14:creationId xmlns:p14="http://schemas.microsoft.com/office/powerpoint/2010/main" val="2069269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3" name="Rectangle 6"/>
          <p:cNvSpPr>
            <a:spLocks noGrp="1" noChangeArrowheads="1"/>
          </p:cNvSpPr>
          <p:nvPr>
            <p:ph type="sldNum" sz="quarter" idx="11"/>
          </p:nvPr>
        </p:nvSpPr>
        <p:spPr>
          <a:ln/>
        </p:spPr>
        <p:txBody>
          <a:bodyPr/>
          <a:lstStyle>
            <a:lvl1pPr>
              <a:defRPr/>
            </a:lvl1pPr>
          </a:lstStyle>
          <a:p>
            <a:fld id="{A2B01C7A-D777-4DF1-A71F-AB2648A98854}" type="slidenum">
              <a:rPr lang="en-US"/>
              <a:pPr/>
              <a:t>‹#›</a:t>
            </a:fld>
            <a:endParaRPr lang="en-US" dirty="0"/>
          </a:p>
        </p:txBody>
      </p:sp>
    </p:spTree>
    <p:extLst>
      <p:ext uri="{BB962C8B-B14F-4D97-AF65-F5344CB8AC3E}">
        <p14:creationId xmlns:p14="http://schemas.microsoft.com/office/powerpoint/2010/main" val="949358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3389B192-04FF-477B-A2C8-0CF632C4E993}" type="slidenum">
              <a:rPr lang="en-US"/>
              <a:pPr/>
              <a:t>‹#›</a:t>
            </a:fld>
            <a:endParaRPr lang="en-US" dirty="0"/>
          </a:p>
        </p:txBody>
      </p:sp>
    </p:spTree>
    <p:extLst>
      <p:ext uri="{BB962C8B-B14F-4D97-AF65-F5344CB8AC3E}">
        <p14:creationId xmlns:p14="http://schemas.microsoft.com/office/powerpoint/2010/main" val="1791567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86E16309-0AAB-449D-99A7-4182CA3FBB5E}" type="slidenum">
              <a:rPr lang="en-US"/>
              <a:pPr/>
              <a:t>‹#›</a:t>
            </a:fld>
            <a:endParaRPr lang="en-US" dirty="0"/>
          </a:p>
        </p:txBody>
      </p:sp>
    </p:spTree>
    <p:extLst>
      <p:ext uri="{BB962C8B-B14F-4D97-AF65-F5344CB8AC3E}">
        <p14:creationId xmlns:p14="http://schemas.microsoft.com/office/powerpoint/2010/main" val="1013359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6E04C1C4-5CF3-474F-B8DA-B94E0E26403A}" type="slidenum">
              <a:rPr lang="en-US"/>
              <a:pPr/>
              <a:t>‹#›</a:t>
            </a:fld>
            <a:endParaRPr lang="en-US" dirty="0"/>
          </a:p>
        </p:txBody>
      </p:sp>
    </p:spTree>
    <p:extLst>
      <p:ext uri="{BB962C8B-B14F-4D97-AF65-F5344CB8AC3E}">
        <p14:creationId xmlns:p14="http://schemas.microsoft.com/office/powerpoint/2010/main" val="3774533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7279C9DE-AAD5-4F7C-AB6A-777CE5A0AA13}" type="slidenum">
              <a:rPr lang="en-US"/>
              <a:pPr/>
              <a:t>‹#›</a:t>
            </a:fld>
            <a:endParaRPr lang="en-US" dirty="0"/>
          </a:p>
        </p:txBody>
      </p:sp>
    </p:spTree>
    <p:extLst>
      <p:ext uri="{BB962C8B-B14F-4D97-AF65-F5344CB8AC3E}">
        <p14:creationId xmlns:p14="http://schemas.microsoft.com/office/powerpoint/2010/main" val="228756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5D14CA2D-177E-4E17-BEE7-C2BF28D485B0}" type="slidenum">
              <a:rPr lang="en-US"/>
              <a:pPr/>
              <a:t>‹#›</a:t>
            </a:fld>
            <a:endParaRPr lang="en-US" dirty="0"/>
          </a:p>
        </p:txBody>
      </p:sp>
    </p:spTree>
    <p:extLst>
      <p:ext uri="{BB962C8B-B14F-4D97-AF65-F5344CB8AC3E}">
        <p14:creationId xmlns:p14="http://schemas.microsoft.com/office/powerpoint/2010/main" val="12494829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61098106-8F3D-4B3F-82B4-7F78E4468628}" type="slidenum">
              <a:rPr lang="en-US"/>
              <a:pPr/>
              <a:t>‹#›</a:t>
            </a:fld>
            <a:endParaRPr lang="en-US" dirty="0"/>
          </a:p>
        </p:txBody>
      </p:sp>
    </p:spTree>
    <p:extLst>
      <p:ext uri="{BB962C8B-B14F-4D97-AF65-F5344CB8AC3E}">
        <p14:creationId xmlns:p14="http://schemas.microsoft.com/office/powerpoint/2010/main" val="3817057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227012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1510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0420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880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339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5864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78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1217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01E0A605-36D6-4961-B58C-D586B583519A}" type="slidenum">
              <a:rPr lang="en-US"/>
              <a:pPr/>
              <a:t>‹#›</a:t>
            </a:fld>
            <a:endParaRPr lang="en-US" dirty="0"/>
          </a:p>
        </p:txBody>
      </p:sp>
    </p:spTree>
    <p:extLst>
      <p:ext uri="{BB962C8B-B14F-4D97-AF65-F5344CB8AC3E}">
        <p14:creationId xmlns:p14="http://schemas.microsoft.com/office/powerpoint/2010/main" val="3912431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3087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704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74638"/>
            <a:ext cx="60769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2897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2234BF38-CB54-4ABB-970F-2A24FC41AE7E}" type="slidenum">
              <a:rPr lang="en-US"/>
              <a:pPr/>
              <a:t>‹#›</a:t>
            </a:fld>
            <a:endParaRPr lang="en-US" dirty="0"/>
          </a:p>
        </p:txBody>
      </p:sp>
    </p:spTree>
    <p:extLst>
      <p:ext uri="{BB962C8B-B14F-4D97-AF65-F5344CB8AC3E}">
        <p14:creationId xmlns:p14="http://schemas.microsoft.com/office/powerpoint/2010/main" val="921945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314FECF0-8DDE-4DC2-A62F-E69E94A631CB}" type="slidenum">
              <a:rPr lang="en-US"/>
              <a:pPr/>
              <a:t>‹#›</a:t>
            </a:fld>
            <a:endParaRPr lang="en-US" dirty="0"/>
          </a:p>
        </p:txBody>
      </p:sp>
    </p:spTree>
    <p:extLst>
      <p:ext uri="{BB962C8B-B14F-4D97-AF65-F5344CB8AC3E}">
        <p14:creationId xmlns:p14="http://schemas.microsoft.com/office/powerpoint/2010/main" val="2248099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B16F1057-52EB-4CF2-8678-F36936A303F4}" type="slidenum">
              <a:rPr lang="en-US"/>
              <a:pPr/>
              <a:t>‹#›</a:t>
            </a:fld>
            <a:endParaRPr lang="en-US" dirty="0"/>
          </a:p>
        </p:txBody>
      </p:sp>
    </p:spTree>
    <p:extLst>
      <p:ext uri="{BB962C8B-B14F-4D97-AF65-F5344CB8AC3E}">
        <p14:creationId xmlns:p14="http://schemas.microsoft.com/office/powerpoint/2010/main" val="1723922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9969CAB9-2D5A-4AAE-B356-ACF0C568B0E1}" type="slidenum">
              <a:rPr lang="en-US"/>
              <a:pPr/>
              <a:t>‹#›</a:t>
            </a:fld>
            <a:endParaRPr lang="en-US" dirty="0"/>
          </a:p>
        </p:txBody>
      </p:sp>
    </p:spTree>
    <p:extLst>
      <p:ext uri="{BB962C8B-B14F-4D97-AF65-F5344CB8AC3E}">
        <p14:creationId xmlns:p14="http://schemas.microsoft.com/office/powerpoint/2010/main" val="3508655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08982663-89BE-40D8-BD4B-0C1C65B7DC41}" type="slidenum">
              <a:rPr lang="en-US"/>
              <a:pPr/>
              <a:t>‹#›</a:t>
            </a:fld>
            <a:endParaRPr lang="en-US" dirty="0"/>
          </a:p>
        </p:txBody>
      </p:sp>
    </p:spTree>
    <p:extLst>
      <p:ext uri="{BB962C8B-B14F-4D97-AF65-F5344CB8AC3E}">
        <p14:creationId xmlns:p14="http://schemas.microsoft.com/office/powerpoint/2010/main" val="3190264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3CFA87F4-7364-45EA-861E-B34368260067}" type="slidenum">
              <a:rPr lang="en-US"/>
              <a:pPr/>
              <a:t>‹#›</a:t>
            </a:fld>
            <a:endParaRPr lang="en-US" dirty="0"/>
          </a:p>
        </p:txBody>
      </p:sp>
    </p:spTree>
    <p:extLst>
      <p:ext uri="{BB962C8B-B14F-4D97-AF65-F5344CB8AC3E}">
        <p14:creationId xmlns:p14="http://schemas.microsoft.com/office/powerpoint/2010/main" val="1192944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8/3/2012</a:t>
            </a:r>
          </a:p>
        </p:txBody>
      </p:sp>
      <p:sp>
        <p:nvSpPr>
          <p:cNvPr id="3"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4" name="Slide Number Placeholder 5"/>
          <p:cNvSpPr>
            <a:spLocks noGrp="1"/>
          </p:cNvSpPr>
          <p:nvPr>
            <p:ph type="sldNum" sz="quarter" idx="12"/>
          </p:nvPr>
        </p:nvSpPr>
        <p:spPr/>
        <p:txBody>
          <a:bodyPr/>
          <a:lstStyle>
            <a:lvl1pPr>
              <a:defRPr/>
            </a:lvl1pPr>
          </a:lstStyle>
          <a:p>
            <a:fld id="{F042D1C4-1EC2-49B0-A7D5-41CE3CB8748A}" type="slidenum">
              <a:rPr lang="en-US"/>
              <a:pPr/>
              <a:t>‹#›</a:t>
            </a:fld>
            <a:endParaRPr lang="en-US" dirty="0"/>
          </a:p>
        </p:txBody>
      </p:sp>
    </p:spTree>
    <p:extLst>
      <p:ext uri="{BB962C8B-B14F-4D97-AF65-F5344CB8AC3E}">
        <p14:creationId xmlns:p14="http://schemas.microsoft.com/office/powerpoint/2010/main" val="1730308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4D97FF34-47B4-43D0-ACC3-C268B6B1AD5B}" type="slidenum">
              <a:rPr lang="en-US"/>
              <a:pPr/>
              <a:t>‹#›</a:t>
            </a:fld>
            <a:endParaRPr lang="en-US" dirty="0"/>
          </a:p>
        </p:txBody>
      </p:sp>
    </p:spTree>
    <p:extLst>
      <p:ext uri="{BB962C8B-B14F-4D97-AF65-F5344CB8AC3E}">
        <p14:creationId xmlns:p14="http://schemas.microsoft.com/office/powerpoint/2010/main" val="20227435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7BE25EEF-5366-4124-80F4-8439E3506424}" type="slidenum">
              <a:rPr lang="en-US"/>
              <a:pPr/>
              <a:t>‹#›</a:t>
            </a:fld>
            <a:endParaRPr lang="en-US" dirty="0"/>
          </a:p>
        </p:txBody>
      </p:sp>
    </p:spTree>
    <p:extLst>
      <p:ext uri="{BB962C8B-B14F-4D97-AF65-F5344CB8AC3E}">
        <p14:creationId xmlns:p14="http://schemas.microsoft.com/office/powerpoint/2010/main" val="27345301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F7D83483-4E25-45B6-9E02-59FC4D92E0FC}" type="slidenum">
              <a:rPr lang="en-US"/>
              <a:pPr/>
              <a:t>‹#›</a:t>
            </a:fld>
            <a:endParaRPr lang="en-US" dirty="0"/>
          </a:p>
        </p:txBody>
      </p:sp>
    </p:spTree>
    <p:extLst>
      <p:ext uri="{BB962C8B-B14F-4D97-AF65-F5344CB8AC3E}">
        <p14:creationId xmlns:p14="http://schemas.microsoft.com/office/powerpoint/2010/main" val="20788698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0AD95356-05EB-4FBD-9E88-0C4565B05951}" type="slidenum">
              <a:rPr lang="en-US"/>
              <a:pPr/>
              <a:t>‹#›</a:t>
            </a:fld>
            <a:endParaRPr lang="en-US" dirty="0"/>
          </a:p>
        </p:txBody>
      </p:sp>
    </p:spTree>
    <p:extLst>
      <p:ext uri="{BB962C8B-B14F-4D97-AF65-F5344CB8AC3E}">
        <p14:creationId xmlns:p14="http://schemas.microsoft.com/office/powerpoint/2010/main" val="3853632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825C8B06-16CC-4C01-A1BC-D96CCCD0D08F}" type="slidenum">
              <a:rPr lang="en-US"/>
              <a:pPr/>
              <a:t>‹#›</a:t>
            </a:fld>
            <a:endParaRPr lang="en-US" dirty="0"/>
          </a:p>
        </p:txBody>
      </p:sp>
    </p:spTree>
    <p:extLst>
      <p:ext uri="{BB962C8B-B14F-4D97-AF65-F5344CB8AC3E}">
        <p14:creationId xmlns:p14="http://schemas.microsoft.com/office/powerpoint/2010/main" val="373424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AE43AD11-BE81-4EA9-BDB1-2CD1C9C197B1}" type="slidenum">
              <a:rPr lang="en-US"/>
              <a:pPr/>
              <a:t>‹#›</a:t>
            </a:fld>
            <a:endParaRPr lang="en-US" dirty="0"/>
          </a:p>
        </p:txBody>
      </p:sp>
    </p:spTree>
    <p:extLst>
      <p:ext uri="{BB962C8B-B14F-4D97-AF65-F5344CB8AC3E}">
        <p14:creationId xmlns:p14="http://schemas.microsoft.com/office/powerpoint/2010/main" val="14440204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163AFF8C-4E2B-4F26-8F63-07D19F8F31B9}" type="slidenum">
              <a:rPr lang="en-US"/>
              <a:pPr/>
              <a:t>‹#›</a:t>
            </a:fld>
            <a:endParaRPr lang="en-US" dirty="0"/>
          </a:p>
        </p:txBody>
      </p:sp>
    </p:spTree>
    <p:extLst>
      <p:ext uri="{BB962C8B-B14F-4D97-AF65-F5344CB8AC3E}">
        <p14:creationId xmlns:p14="http://schemas.microsoft.com/office/powerpoint/2010/main" val="32359613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p:txBody>
          <a:bodyPr/>
          <a:lstStyle>
            <a:lvl1pPr>
              <a:defRPr/>
            </a:lvl1pPr>
          </a:lstStyle>
          <a:p>
            <a:fld id="{2C1A321E-B1A0-4163-8475-0782525CC0EF}" type="slidenum">
              <a:rPr lang="en-US"/>
              <a:pPr/>
              <a:t>‹#›</a:t>
            </a:fld>
            <a:endParaRPr lang="en-US" dirty="0"/>
          </a:p>
        </p:txBody>
      </p:sp>
    </p:spTree>
    <p:extLst>
      <p:ext uri="{BB962C8B-B14F-4D97-AF65-F5344CB8AC3E}">
        <p14:creationId xmlns:p14="http://schemas.microsoft.com/office/powerpoint/2010/main" val="4049941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1729ABCA-9FFC-44F5-97B1-527FAEE9EE76}" type="slidenum">
              <a:rPr lang="en-US"/>
              <a:pPr/>
              <a:t>‹#›</a:t>
            </a:fld>
            <a:endParaRPr lang="en-US" dirty="0"/>
          </a:p>
        </p:txBody>
      </p:sp>
    </p:spTree>
    <p:extLst>
      <p:ext uri="{BB962C8B-B14F-4D97-AF65-F5344CB8AC3E}">
        <p14:creationId xmlns:p14="http://schemas.microsoft.com/office/powerpoint/2010/main" val="572966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1CCC2CFC-AC99-4100-87BB-0E2E38B8BDB7}" type="slidenum">
              <a:rPr lang="en-US"/>
              <a:pPr/>
              <a:t>‹#›</a:t>
            </a:fld>
            <a:endParaRPr lang="en-US" dirty="0"/>
          </a:p>
        </p:txBody>
      </p:sp>
    </p:spTree>
    <p:extLst>
      <p:ext uri="{BB962C8B-B14F-4D97-AF65-F5344CB8AC3E}">
        <p14:creationId xmlns:p14="http://schemas.microsoft.com/office/powerpoint/2010/main" val="689561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D7A9B360-6535-4074-8628-092E3D919AFE}" type="slidenum">
              <a:rPr lang="en-US"/>
              <a:pPr/>
              <a:t>‹#›</a:t>
            </a:fld>
            <a:endParaRPr lang="en-US" dirty="0"/>
          </a:p>
        </p:txBody>
      </p:sp>
    </p:spTree>
    <p:extLst>
      <p:ext uri="{BB962C8B-B14F-4D97-AF65-F5344CB8AC3E}">
        <p14:creationId xmlns:p14="http://schemas.microsoft.com/office/powerpoint/2010/main" val="3157432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8" name="Rectangle 6"/>
          <p:cNvSpPr>
            <a:spLocks noGrp="1" noChangeArrowheads="1"/>
          </p:cNvSpPr>
          <p:nvPr>
            <p:ph type="sldNum" sz="quarter" idx="11"/>
          </p:nvPr>
        </p:nvSpPr>
        <p:spPr>
          <a:ln/>
        </p:spPr>
        <p:txBody>
          <a:bodyPr/>
          <a:lstStyle>
            <a:lvl1pPr>
              <a:defRPr/>
            </a:lvl1pPr>
          </a:lstStyle>
          <a:p>
            <a:fld id="{BEE883ED-31A7-4C56-A1BC-4145E4272BFE}" type="slidenum">
              <a:rPr lang="en-US"/>
              <a:pPr/>
              <a:t>‹#›</a:t>
            </a:fld>
            <a:endParaRPr lang="en-US" dirty="0"/>
          </a:p>
        </p:txBody>
      </p:sp>
    </p:spTree>
    <p:extLst>
      <p:ext uri="{BB962C8B-B14F-4D97-AF65-F5344CB8AC3E}">
        <p14:creationId xmlns:p14="http://schemas.microsoft.com/office/powerpoint/2010/main" val="56089139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9351BD5E-CC1C-4FBF-8C65-74B5C7ABB020}" type="slidenum">
              <a:rPr lang="en-US"/>
              <a:pPr/>
              <a:t>‹#›</a:t>
            </a:fld>
            <a:endParaRPr lang="en-US" dirty="0"/>
          </a:p>
        </p:txBody>
      </p:sp>
    </p:spTree>
    <p:extLst>
      <p:ext uri="{BB962C8B-B14F-4D97-AF65-F5344CB8AC3E}">
        <p14:creationId xmlns:p14="http://schemas.microsoft.com/office/powerpoint/2010/main" val="4239562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72125C75-8BA2-4471-B5E3-70C084843B17}" type="slidenum">
              <a:rPr lang="en-US"/>
              <a:pPr/>
              <a:t>‹#›</a:t>
            </a:fld>
            <a:endParaRPr lang="en-US" dirty="0"/>
          </a:p>
        </p:txBody>
      </p:sp>
    </p:spTree>
    <p:extLst>
      <p:ext uri="{BB962C8B-B14F-4D97-AF65-F5344CB8AC3E}">
        <p14:creationId xmlns:p14="http://schemas.microsoft.com/office/powerpoint/2010/main" val="2552710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8/3/2012</a:t>
            </a:r>
          </a:p>
        </p:txBody>
      </p:sp>
      <p:sp>
        <p:nvSpPr>
          <p:cNvPr id="4" name="Footer Placeholder 3"/>
          <p:cNvSpPr>
            <a:spLocks noGrp="1"/>
          </p:cNvSpPr>
          <p:nvPr>
            <p:ph type="ftr" sz="quarter" idx="11"/>
          </p:nvPr>
        </p:nvSpPr>
        <p:spPr>
          <a:xfrm>
            <a:off x="2895600" y="6356350"/>
            <a:ext cx="3276600" cy="365125"/>
          </a:xfrm>
        </p:spPr>
        <p:txBody>
          <a:bodyPr/>
          <a:lstStyle>
            <a:lvl1pPr>
              <a:defRPr b="1">
                <a:solidFill>
                  <a:srgbClr val="FF3300"/>
                </a:solidFill>
                <a:latin typeface="Times New Roman" pitchFamily="18" charset="0"/>
                <a:cs typeface="Times New Roman" pitchFamily="18" charset="0"/>
              </a:defRPr>
            </a:lvl1pPr>
          </a:lstStyle>
          <a:p>
            <a:pPr>
              <a:defRPr/>
            </a:pPr>
            <a:r>
              <a:rPr lang="en-US" dirty="0"/>
              <a:t>Copyright 2012 Health Administration Press</a:t>
            </a:r>
          </a:p>
        </p:txBody>
      </p:sp>
      <p:sp>
        <p:nvSpPr>
          <p:cNvPr id="5" name="Slide Number Placeholder 4"/>
          <p:cNvSpPr>
            <a:spLocks noGrp="1"/>
          </p:cNvSpPr>
          <p:nvPr>
            <p:ph type="sldNum" sz="quarter" idx="12"/>
          </p:nvPr>
        </p:nvSpPr>
        <p:spPr/>
        <p:txBody>
          <a:bodyPr/>
          <a:lstStyle>
            <a:lvl1pPr>
              <a:defRPr/>
            </a:lvl1pPr>
          </a:lstStyle>
          <a:p>
            <a:fld id="{3877FDF9-73B9-448B-96C6-7C0EC7A586C3}" type="slidenum">
              <a:rPr lang="en-US"/>
              <a:pPr/>
              <a:t>‹#›</a:t>
            </a:fld>
            <a:endParaRPr lang="en-US" dirty="0"/>
          </a:p>
        </p:txBody>
      </p:sp>
    </p:spTree>
    <p:extLst>
      <p:ext uri="{BB962C8B-B14F-4D97-AF65-F5344CB8AC3E}">
        <p14:creationId xmlns:p14="http://schemas.microsoft.com/office/powerpoint/2010/main" val="628318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10"/>
          </p:nvPr>
        </p:nvSpPr>
        <p:spPr/>
        <p:txBody>
          <a:bodyPr/>
          <a:lstStyle>
            <a:lvl1pPr>
              <a:defRPr/>
            </a:lvl1pPr>
          </a:lstStyle>
          <a:p>
            <a:pPr>
              <a:defRPr/>
            </a:pPr>
            <a:r>
              <a:rPr lang="en-US" dirty="0"/>
              <a:t>8/3/2012</a:t>
            </a:r>
          </a:p>
        </p:txBody>
      </p:sp>
      <p:sp>
        <p:nvSpPr>
          <p:cNvPr id="4" name="Footer Placeholder 2"/>
          <p:cNvSpPr>
            <a:spLocks noGrp="1"/>
          </p:cNvSpPr>
          <p:nvPr>
            <p:ph type="ftr" sz="quarter" idx="11"/>
          </p:nvPr>
        </p:nvSpPr>
        <p:spPr>
          <a:xfrm>
            <a:off x="2895600" y="6356350"/>
            <a:ext cx="3429000" cy="365125"/>
          </a:xfrm>
        </p:spPr>
        <p:txBody>
          <a:bodyPr/>
          <a:lstStyle>
            <a:lvl1pPr>
              <a:defRPr sz="1200" b="1">
                <a:solidFill>
                  <a:srgbClr val="FF3300"/>
                </a:solidFill>
                <a:latin typeface="Arial" pitchFamily="34" charset="0"/>
                <a:cs typeface="Arial" pitchFamily="34" charset="0"/>
              </a:defRPr>
            </a:lvl1pPr>
          </a:lstStyle>
          <a:p>
            <a:pPr>
              <a:defRPr/>
            </a:pPr>
            <a:r>
              <a:rPr lang="en-US" dirty="0"/>
              <a:t>Copyright 2012 Health Administration Press</a:t>
            </a:r>
          </a:p>
        </p:txBody>
      </p:sp>
      <p:sp>
        <p:nvSpPr>
          <p:cNvPr id="6" name="Slide Number Placeholder 3"/>
          <p:cNvSpPr>
            <a:spLocks noGrp="1"/>
          </p:cNvSpPr>
          <p:nvPr>
            <p:ph type="sldNum" sz="quarter" idx="12"/>
          </p:nvPr>
        </p:nvSpPr>
        <p:spPr/>
        <p:txBody>
          <a:bodyPr/>
          <a:lstStyle>
            <a:lvl1pPr>
              <a:defRPr/>
            </a:lvl1pPr>
          </a:lstStyle>
          <a:p>
            <a:fld id="{716A2D85-4B54-4D31-AB5E-94DCB847D750}" type="slidenum">
              <a:rPr lang="en-US"/>
              <a:pPr/>
              <a:t>‹#›</a:t>
            </a:fld>
            <a:endParaRPr lang="en-US" dirty="0"/>
          </a:p>
        </p:txBody>
      </p:sp>
    </p:spTree>
    <p:extLst>
      <p:ext uri="{BB962C8B-B14F-4D97-AF65-F5344CB8AC3E}">
        <p14:creationId xmlns:p14="http://schemas.microsoft.com/office/powerpoint/2010/main" val="30881665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C801B98E-4CF3-4A64-802A-0CD489515B06}" type="slidenum">
              <a:rPr lang="en-US"/>
              <a:pPr/>
              <a:t>‹#›</a:t>
            </a:fld>
            <a:endParaRPr lang="en-US" dirty="0"/>
          </a:p>
        </p:txBody>
      </p:sp>
    </p:spTree>
    <p:extLst>
      <p:ext uri="{BB962C8B-B14F-4D97-AF65-F5344CB8AC3E}">
        <p14:creationId xmlns:p14="http://schemas.microsoft.com/office/powerpoint/2010/main" val="3640390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393C88E6-2636-4D66-AFE3-8ED42DBA5F45}" type="slidenum">
              <a:rPr lang="en-US"/>
              <a:pPr/>
              <a:t>‹#›</a:t>
            </a:fld>
            <a:endParaRPr lang="en-US" dirty="0"/>
          </a:p>
        </p:txBody>
      </p:sp>
    </p:spTree>
    <p:extLst>
      <p:ext uri="{BB962C8B-B14F-4D97-AF65-F5344CB8AC3E}">
        <p14:creationId xmlns:p14="http://schemas.microsoft.com/office/powerpoint/2010/main" val="475513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1CCA3D73-BC0F-448E-9997-0AC3768063D4}" type="slidenum">
              <a:rPr lang="en-US"/>
              <a:pPr/>
              <a:t>‹#›</a:t>
            </a:fld>
            <a:endParaRPr lang="en-US" dirty="0"/>
          </a:p>
        </p:txBody>
      </p:sp>
    </p:spTree>
    <p:extLst>
      <p:ext uri="{BB962C8B-B14F-4D97-AF65-F5344CB8AC3E}">
        <p14:creationId xmlns:p14="http://schemas.microsoft.com/office/powerpoint/2010/main" val="454958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48A0C7B2-C36D-47CE-9C72-FF535AE7E46F}" type="slidenum">
              <a:rPr lang="en-US"/>
              <a:pPr/>
              <a:t>‹#›</a:t>
            </a:fld>
            <a:endParaRPr lang="en-US" dirty="0"/>
          </a:p>
        </p:txBody>
      </p:sp>
    </p:spTree>
    <p:extLst>
      <p:ext uri="{BB962C8B-B14F-4D97-AF65-F5344CB8AC3E}">
        <p14:creationId xmlns:p14="http://schemas.microsoft.com/office/powerpoint/2010/main" val="1525756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p:txBody>
          <a:bodyPr/>
          <a:lstStyle>
            <a:lvl1pPr>
              <a:defRPr/>
            </a:lvl1pPr>
          </a:lstStyle>
          <a:p>
            <a:fld id="{8CE35225-60C4-4F92-AA5B-6DF1A17FAFF0}" type="slidenum">
              <a:rPr lang="en-US"/>
              <a:pPr/>
              <a:t>‹#›</a:t>
            </a:fld>
            <a:endParaRPr lang="en-US" dirty="0"/>
          </a:p>
        </p:txBody>
      </p:sp>
    </p:spTree>
    <p:extLst>
      <p:ext uri="{BB962C8B-B14F-4D97-AF65-F5344CB8AC3E}">
        <p14:creationId xmlns:p14="http://schemas.microsoft.com/office/powerpoint/2010/main" val="7468787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8985088C-BBC7-461D-B79E-554DD1FCA219}" type="slidenum">
              <a:rPr lang="en-US"/>
              <a:pPr/>
              <a:t>‹#›</a:t>
            </a:fld>
            <a:endParaRPr lang="en-US" dirty="0"/>
          </a:p>
        </p:txBody>
      </p:sp>
    </p:spTree>
    <p:extLst>
      <p:ext uri="{BB962C8B-B14F-4D97-AF65-F5344CB8AC3E}">
        <p14:creationId xmlns:p14="http://schemas.microsoft.com/office/powerpoint/2010/main" val="2628510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4" name="Rectangle 6"/>
          <p:cNvSpPr>
            <a:spLocks noGrp="1" noChangeArrowheads="1"/>
          </p:cNvSpPr>
          <p:nvPr>
            <p:ph type="sldNum" sz="quarter" idx="11"/>
          </p:nvPr>
        </p:nvSpPr>
        <p:spPr>
          <a:ln/>
        </p:spPr>
        <p:txBody>
          <a:bodyPr/>
          <a:lstStyle>
            <a:lvl1pPr>
              <a:defRPr/>
            </a:lvl1pPr>
          </a:lstStyle>
          <a:p>
            <a:fld id="{2EC319DA-12B2-4C5B-9550-4DF9FD2CEBD5}" type="slidenum">
              <a:rPr lang="en-US"/>
              <a:pPr/>
              <a:t>‹#›</a:t>
            </a:fld>
            <a:endParaRPr lang="en-US" dirty="0"/>
          </a:p>
        </p:txBody>
      </p:sp>
    </p:spTree>
    <p:extLst>
      <p:ext uri="{BB962C8B-B14F-4D97-AF65-F5344CB8AC3E}">
        <p14:creationId xmlns:p14="http://schemas.microsoft.com/office/powerpoint/2010/main" val="24673491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76509B67-0FC5-4061-A532-5091C8C46E83}" type="slidenum">
              <a:rPr lang="en-US"/>
              <a:pPr/>
              <a:t>‹#›</a:t>
            </a:fld>
            <a:endParaRPr lang="en-US" dirty="0"/>
          </a:p>
        </p:txBody>
      </p:sp>
    </p:spTree>
    <p:extLst>
      <p:ext uri="{BB962C8B-B14F-4D97-AF65-F5344CB8AC3E}">
        <p14:creationId xmlns:p14="http://schemas.microsoft.com/office/powerpoint/2010/main" val="155600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3725C4E7-DD47-4D43-8CF5-654E845F9D6B}" type="slidenum">
              <a:rPr lang="en-US"/>
              <a:pPr/>
              <a:t>‹#›</a:t>
            </a:fld>
            <a:endParaRPr lang="en-US" dirty="0"/>
          </a:p>
        </p:txBody>
      </p:sp>
    </p:spTree>
    <p:extLst>
      <p:ext uri="{BB962C8B-B14F-4D97-AF65-F5344CB8AC3E}">
        <p14:creationId xmlns:p14="http://schemas.microsoft.com/office/powerpoint/2010/main" val="2798878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17D0A5CF-5CB3-4E03-8051-7661C6A10866}" type="slidenum">
              <a:rPr lang="en-US"/>
              <a:pPr/>
              <a:t>‹#›</a:t>
            </a:fld>
            <a:endParaRPr lang="en-US" dirty="0"/>
          </a:p>
        </p:txBody>
      </p:sp>
    </p:spTree>
    <p:extLst>
      <p:ext uri="{BB962C8B-B14F-4D97-AF65-F5344CB8AC3E}">
        <p14:creationId xmlns:p14="http://schemas.microsoft.com/office/powerpoint/2010/main" val="1028576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136F0E18-12DE-40A4-B2BC-16E677C78EB0}" type="slidenum">
              <a:rPr lang="en-US"/>
              <a:pPr/>
              <a:t>‹#›</a:t>
            </a:fld>
            <a:endParaRPr lang="en-US" dirty="0"/>
          </a:p>
        </p:txBody>
      </p:sp>
    </p:spTree>
    <p:extLst>
      <p:ext uri="{BB962C8B-B14F-4D97-AF65-F5344CB8AC3E}">
        <p14:creationId xmlns:p14="http://schemas.microsoft.com/office/powerpoint/2010/main" val="757914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3DC760BB-2CDD-4D45-90AD-9F0A8D396688}" type="slidenum">
              <a:rPr lang="en-US"/>
              <a:pPr/>
              <a:t>‹#›</a:t>
            </a:fld>
            <a:endParaRPr lang="en-US" dirty="0"/>
          </a:p>
        </p:txBody>
      </p:sp>
    </p:spTree>
    <p:extLst>
      <p:ext uri="{BB962C8B-B14F-4D97-AF65-F5344CB8AC3E}">
        <p14:creationId xmlns:p14="http://schemas.microsoft.com/office/powerpoint/2010/main" val="821135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8/3/2012</a:t>
            </a:r>
          </a:p>
        </p:txBody>
      </p:sp>
      <p:sp>
        <p:nvSpPr>
          <p:cNvPr id="3"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4" name="Slide Number Placeholder 5"/>
          <p:cNvSpPr>
            <a:spLocks noGrp="1"/>
          </p:cNvSpPr>
          <p:nvPr>
            <p:ph type="sldNum" sz="quarter" idx="12"/>
          </p:nvPr>
        </p:nvSpPr>
        <p:spPr/>
        <p:txBody>
          <a:bodyPr/>
          <a:lstStyle>
            <a:lvl1pPr>
              <a:defRPr/>
            </a:lvl1pPr>
          </a:lstStyle>
          <a:p>
            <a:fld id="{1D44B9D5-D17A-4F33-AEEA-075F4D364EBA}" type="slidenum">
              <a:rPr lang="en-US"/>
              <a:pPr/>
              <a:t>‹#›</a:t>
            </a:fld>
            <a:endParaRPr lang="en-US" dirty="0"/>
          </a:p>
        </p:txBody>
      </p:sp>
    </p:spTree>
    <p:extLst>
      <p:ext uri="{BB962C8B-B14F-4D97-AF65-F5344CB8AC3E}">
        <p14:creationId xmlns:p14="http://schemas.microsoft.com/office/powerpoint/2010/main" val="1958863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D941C6C0-3436-4970-AECD-775F21877B37}" type="slidenum">
              <a:rPr lang="en-US"/>
              <a:pPr/>
              <a:t>‹#›</a:t>
            </a:fld>
            <a:endParaRPr lang="en-US" dirty="0"/>
          </a:p>
        </p:txBody>
      </p:sp>
    </p:spTree>
    <p:extLst>
      <p:ext uri="{BB962C8B-B14F-4D97-AF65-F5344CB8AC3E}">
        <p14:creationId xmlns:p14="http://schemas.microsoft.com/office/powerpoint/2010/main" val="9665673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4CAD07A0-695D-4883-AC91-21B23A64D3EC}" type="slidenum">
              <a:rPr lang="en-US"/>
              <a:pPr/>
              <a:t>‹#›</a:t>
            </a:fld>
            <a:endParaRPr lang="en-US" dirty="0"/>
          </a:p>
        </p:txBody>
      </p:sp>
    </p:spTree>
    <p:extLst>
      <p:ext uri="{BB962C8B-B14F-4D97-AF65-F5344CB8AC3E}">
        <p14:creationId xmlns:p14="http://schemas.microsoft.com/office/powerpoint/2010/main" val="8000407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E1D59232-B97D-43C6-B11A-65872D3ACBF3}" type="slidenum">
              <a:rPr lang="en-US"/>
              <a:pPr/>
              <a:t>‹#›</a:t>
            </a:fld>
            <a:endParaRPr lang="en-US" dirty="0"/>
          </a:p>
        </p:txBody>
      </p:sp>
    </p:spTree>
    <p:extLst>
      <p:ext uri="{BB962C8B-B14F-4D97-AF65-F5344CB8AC3E}">
        <p14:creationId xmlns:p14="http://schemas.microsoft.com/office/powerpoint/2010/main" val="2763394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C4D25FB4-5D7C-4620-9F44-0E466AA8169A}" type="slidenum">
              <a:rPr lang="en-US"/>
              <a:pPr/>
              <a:t>‹#›</a:t>
            </a:fld>
            <a:endParaRPr lang="en-US" dirty="0"/>
          </a:p>
        </p:txBody>
      </p:sp>
    </p:spTree>
    <p:extLst>
      <p:ext uri="{BB962C8B-B14F-4D97-AF65-F5344CB8AC3E}">
        <p14:creationId xmlns:p14="http://schemas.microsoft.com/office/powerpoint/2010/main" val="3313177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3" name="Rectangle 6"/>
          <p:cNvSpPr>
            <a:spLocks noGrp="1" noChangeArrowheads="1"/>
          </p:cNvSpPr>
          <p:nvPr>
            <p:ph type="sldNum" sz="quarter" idx="11"/>
          </p:nvPr>
        </p:nvSpPr>
        <p:spPr>
          <a:ln/>
        </p:spPr>
        <p:txBody>
          <a:bodyPr/>
          <a:lstStyle>
            <a:lvl1pPr>
              <a:defRPr/>
            </a:lvl1pPr>
          </a:lstStyle>
          <a:p>
            <a:fld id="{6732E107-F005-4FCB-A5EE-F1F9B7C5F64D}" type="slidenum">
              <a:rPr lang="en-US"/>
              <a:pPr/>
              <a:t>‹#›</a:t>
            </a:fld>
            <a:endParaRPr lang="en-US" dirty="0"/>
          </a:p>
        </p:txBody>
      </p:sp>
    </p:spTree>
    <p:extLst>
      <p:ext uri="{BB962C8B-B14F-4D97-AF65-F5344CB8AC3E}">
        <p14:creationId xmlns:p14="http://schemas.microsoft.com/office/powerpoint/2010/main" val="72714438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86A4ABB0-5F80-456C-A9E4-0FADF34F3C94}" type="slidenum">
              <a:rPr lang="en-US"/>
              <a:pPr/>
              <a:t>‹#›</a:t>
            </a:fld>
            <a:endParaRPr lang="en-US" dirty="0"/>
          </a:p>
        </p:txBody>
      </p:sp>
    </p:spTree>
    <p:extLst>
      <p:ext uri="{BB962C8B-B14F-4D97-AF65-F5344CB8AC3E}">
        <p14:creationId xmlns:p14="http://schemas.microsoft.com/office/powerpoint/2010/main" val="2470656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B4669175-5A4E-48A0-9884-973C13B4A624}" type="slidenum">
              <a:rPr lang="en-US"/>
              <a:pPr/>
              <a:t>‹#›</a:t>
            </a:fld>
            <a:endParaRPr lang="en-US" dirty="0"/>
          </a:p>
        </p:txBody>
      </p:sp>
    </p:spTree>
    <p:extLst>
      <p:ext uri="{BB962C8B-B14F-4D97-AF65-F5344CB8AC3E}">
        <p14:creationId xmlns:p14="http://schemas.microsoft.com/office/powerpoint/2010/main" val="3876704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9867251F-64E5-41CE-BC3C-A2DD356FA2E8}" type="slidenum">
              <a:rPr lang="en-US"/>
              <a:pPr/>
              <a:t>‹#›</a:t>
            </a:fld>
            <a:endParaRPr lang="en-US" dirty="0"/>
          </a:p>
        </p:txBody>
      </p:sp>
    </p:spTree>
    <p:extLst>
      <p:ext uri="{BB962C8B-B14F-4D97-AF65-F5344CB8AC3E}">
        <p14:creationId xmlns:p14="http://schemas.microsoft.com/office/powerpoint/2010/main" val="37796798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A606F4FE-010C-4BC9-8E92-7747315D6B26}" type="slidenum">
              <a:rPr lang="en-US"/>
              <a:pPr/>
              <a:t>‹#›</a:t>
            </a:fld>
            <a:endParaRPr lang="en-US" dirty="0"/>
          </a:p>
        </p:txBody>
      </p:sp>
    </p:spTree>
    <p:extLst>
      <p:ext uri="{BB962C8B-B14F-4D97-AF65-F5344CB8AC3E}">
        <p14:creationId xmlns:p14="http://schemas.microsoft.com/office/powerpoint/2010/main" val="22095286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20B9B65B-8817-460A-A946-9D1CE08A8188}" type="slidenum">
              <a:rPr lang="en-US"/>
              <a:pPr/>
              <a:t>‹#›</a:t>
            </a:fld>
            <a:endParaRPr lang="en-US" dirty="0"/>
          </a:p>
        </p:txBody>
      </p:sp>
    </p:spTree>
    <p:extLst>
      <p:ext uri="{BB962C8B-B14F-4D97-AF65-F5344CB8AC3E}">
        <p14:creationId xmlns:p14="http://schemas.microsoft.com/office/powerpoint/2010/main" val="1011052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07959699-C269-41D7-AD44-395FE3B7B129}" type="slidenum">
              <a:rPr lang="en-US"/>
              <a:pPr/>
              <a:t>‹#›</a:t>
            </a:fld>
            <a:endParaRPr lang="en-US" dirty="0"/>
          </a:p>
        </p:txBody>
      </p:sp>
    </p:spTree>
    <p:extLst>
      <p:ext uri="{BB962C8B-B14F-4D97-AF65-F5344CB8AC3E}">
        <p14:creationId xmlns:p14="http://schemas.microsoft.com/office/powerpoint/2010/main" val="3801851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8/3/2012</a:t>
            </a:r>
          </a:p>
        </p:txBody>
      </p:sp>
      <p:sp>
        <p:nvSpPr>
          <p:cNvPr id="3"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4" name="Slide Number Placeholder 5"/>
          <p:cNvSpPr>
            <a:spLocks noGrp="1"/>
          </p:cNvSpPr>
          <p:nvPr>
            <p:ph type="sldNum" sz="quarter" idx="12"/>
          </p:nvPr>
        </p:nvSpPr>
        <p:spPr/>
        <p:txBody>
          <a:bodyPr/>
          <a:lstStyle>
            <a:lvl1pPr>
              <a:defRPr/>
            </a:lvl1pPr>
          </a:lstStyle>
          <a:p>
            <a:fld id="{2AB73C53-FEE1-4062-A019-BB86A020B7D4}" type="slidenum">
              <a:rPr lang="en-US"/>
              <a:pPr/>
              <a:t>‹#›</a:t>
            </a:fld>
            <a:endParaRPr lang="en-US" dirty="0"/>
          </a:p>
        </p:txBody>
      </p:sp>
    </p:spTree>
    <p:extLst>
      <p:ext uri="{BB962C8B-B14F-4D97-AF65-F5344CB8AC3E}">
        <p14:creationId xmlns:p14="http://schemas.microsoft.com/office/powerpoint/2010/main" val="12505393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7F95AC2A-D0A3-4C90-96B2-09095B62EE86}" type="slidenum">
              <a:rPr lang="en-US"/>
              <a:pPr/>
              <a:t>‹#›</a:t>
            </a:fld>
            <a:endParaRPr lang="en-US" dirty="0"/>
          </a:p>
        </p:txBody>
      </p:sp>
    </p:spTree>
    <p:extLst>
      <p:ext uri="{BB962C8B-B14F-4D97-AF65-F5344CB8AC3E}">
        <p14:creationId xmlns:p14="http://schemas.microsoft.com/office/powerpoint/2010/main" val="37609450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97074279-ACEA-4017-A696-9804869A28B3}" type="slidenum">
              <a:rPr lang="en-US"/>
              <a:pPr/>
              <a:t>‹#›</a:t>
            </a:fld>
            <a:endParaRPr lang="en-US" dirty="0"/>
          </a:p>
        </p:txBody>
      </p:sp>
    </p:spTree>
    <p:extLst>
      <p:ext uri="{BB962C8B-B14F-4D97-AF65-F5344CB8AC3E}">
        <p14:creationId xmlns:p14="http://schemas.microsoft.com/office/powerpoint/2010/main" val="11922235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F9204ED8-14CE-444C-9C20-13C89AB772A1}" type="slidenum">
              <a:rPr lang="en-US"/>
              <a:pPr/>
              <a:t>‹#›</a:t>
            </a:fld>
            <a:endParaRPr lang="en-US" dirty="0"/>
          </a:p>
        </p:txBody>
      </p:sp>
    </p:spTree>
    <p:extLst>
      <p:ext uri="{BB962C8B-B14F-4D97-AF65-F5344CB8AC3E}">
        <p14:creationId xmlns:p14="http://schemas.microsoft.com/office/powerpoint/2010/main" val="7662985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a:t>Click to edit Master title style</a:t>
            </a:r>
          </a:p>
        </p:txBody>
      </p:sp>
      <p:sp>
        <p:nvSpPr>
          <p:cNvPr id="3" name="Content Placeholder 2"/>
          <p:cNvSpPr>
            <a:spLocks noGrp="1"/>
          </p:cNvSpPr>
          <p:nvPr>
            <p:ph idx="1"/>
          </p:nvPr>
        </p:nvSpPr>
        <p:spPr/>
        <p:txBody>
          <a:bodyPr/>
          <a:lstStyle>
            <a:lvl1pPr marL="285750" indent="-285750">
              <a:defRPr>
                <a:latin typeface="Times New Roman" pitchFamily="18" charset="0"/>
                <a:cs typeface="Times New Roman" pitchFamily="18" charset="0"/>
              </a:defRPr>
            </a:lvl1pPr>
            <a:lvl2pPr marL="742950" indent="-285750">
              <a:buFont typeface="Times New Roman" pitchFamily="18" charset="0"/>
              <a:buChar cha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a:xfrm>
            <a:off x="2819400" y="6096000"/>
            <a:ext cx="3505200" cy="365125"/>
          </a:xfrm>
        </p:spPr>
        <p:txBody>
          <a:bodyPr/>
          <a:lstStyle>
            <a:lvl1pPr>
              <a:defRPr b="1">
                <a:solidFill>
                  <a:schemeClr val="bg1"/>
                </a:solidFill>
                <a:latin typeface="Times New Roman" pitchFamily="18" charset="0"/>
                <a:cs typeface="Times New Roman" pitchFamily="18" charset="0"/>
              </a:defRPr>
            </a:lvl1pPr>
          </a:lstStyle>
          <a:p>
            <a:pPr>
              <a:defRPr/>
            </a:pPr>
            <a:r>
              <a:rPr lang="en-US"/>
              <a:t>Copyright 2009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1D5791BA-8515-48FE-B765-38DB77CD44DA}" type="slidenum">
              <a:rPr lang="en-US" smtClean="0"/>
              <a:pPr>
                <a:defRPr/>
              </a:pPr>
              <a:t>‹#›</a:t>
            </a:fld>
            <a:endParaRPr lang="en-US"/>
          </a:p>
        </p:txBody>
      </p:sp>
    </p:spTree>
    <p:extLst>
      <p:ext uri="{BB962C8B-B14F-4D97-AF65-F5344CB8AC3E}">
        <p14:creationId xmlns:p14="http://schemas.microsoft.com/office/powerpoint/2010/main" val="3753925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1BDC20F2-DA54-40BF-B1ED-1F10ACC4B182}" type="slidenum">
              <a:rPr lang="en-US"/>
              <a:pPr/>
              <a:t>‹#›</a:t>
            </a:fld>
            <a:endParaRPr lang="en-US" dirty="0"/>
          </a:p>
        </p:txBody>
      </p:sp>
    </p:spTree>
    <p:extLst>
      <p:ext uri="{BB962C8B-B14F-4D97-AF65-F5344CB8AC3E}">
        <p14:creationId xmlns:p14="http://schemas.microsoft.com/office/powerpoint/2010/main" val="93706097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4522986E-4D82-4A29-B369-B7B7E882007A}" type="slidenum">
              <a:rPr lang="en-US"/>
              <a:pPr/>
              <a:t>‹#›</a:t>
            </a:fld>
            <a:endParaRPr lang="en-US" dirty="0"/>
          </a:p>
        </p:txBody>
      </p:sp>
    </p:spTree>
    <p:extLst>
      <p:ext uri="{BB962C8B-B14F-4D97-AF65-F5344CB8AC3E}">
        <p14:creationId xmlns:p14="http://schemas.microsoft.com/office/powerpoint/2010/main" val="1234619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774B5BD4-A86D-423F-B2A2-60BCC9C18AE8}" type="slidenum">
              <a:rPr lang="en-US"/>
              <a:pPr/>
              <a:t>‹#›</a:t>
            </a:fld>
            <a:endParaRPr lang="en-US" dirty="0"/>
          </a:p>
        </p:txBody>
      </p:sp>
    </p:spTree>
    <p:extLst>
      <p:ext uri="{BB962C8B-B14F-4D97-AF65-F5344CB8AC3E}">
        <p14:creationId xmlns:p14="http://schemas.microsoft.com/office/powerpoint/2010/main" val="24896112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ED49DA4A-E51C-4B2C-AB75-4D6F3BFAC926}" type="slidenum">
              <a:rPr lang="en-US"/>
              <a:pPr/>
              <a:t>‹#›</a:t>
            </a:fld>
            <a:endParaRPr lang="en-US" dirty="0"/>
          </a:p>
        </p:txBody>
      </p:sp>
    </p:spTree>
    <p:extLst>
      <p:ext uri="{BB962C8B-B14F-4D97-AF65-F5344CB8AC3E}">
        <p14:creationId xmlns:p14="http://schemas.microsoft.com/office/powerpoint/2010/main" val="2341416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CABED18B-5E0D-4E2A-A94E-85BD8A19482A}" type="slidenum">
              <a:rPr lang="en-US"/>
              <a:pPr/>
              <a:t>‹#›</a:t>
            </a:fld>
            <a:endParaRPr lang="en-US" dirty="0"/>
          </a:p>
        </p:txBody>
      </p:sp>
    </p:spTree>
    <p:extLst>
      <p:ext uri="{BB962C8B-B14F-4D97-AF65-F5344CB8AC3E}">
        <p14:creationId xmlns:p14="http://schemas.microsoft.com/office/powerpoint/2010/main" val="73763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3F8CA486-A276-4336-B850-0279A7B2EBFC}" type="slidenum">
              <a:rPr lang="en-US"/>
              <a:pPr/>
              <a:t>‹#›</a:t>
            </a:fld>
            <a:endParaRPr lang="en-US" dirty="0"/>
          </a:p>
        </p:txBody>
      </p:sp>
    </p:spTree>
    <p:extLst>
      <p:ext uri="{BB962C8B-B14F-4D97-AF65-F5344CB8AC3E}">
        <p14:creationId xmlns:p14="http://schemas.microsoft.com/office/powerpoint/2010/main" val="543910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6C9BA72A-00AD-4014-B092-48D1FA80A061}" type="slidenum">
              <a:rPr lang="en-US"/>
              <a:pPr/>
              <a:t>‹#›</a:t>
            </a:fld>
            <a:endParaRPr lang="en-US" dirty="0"/>
          </a:p>
        </p:txBody>
      </p:sp>
    </p:spTree>
    <p:extLst>
      <p:ext uri="{BB962C8B-B14F-4D97-AF65-F5344CB8AC3E}">
        <p14:creationId xmlns:p14="http://schemas.microsoft.com/office/powerpoint/2010/main" val="27419467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53DD6988-5ADC-4C8E-91CC-29475383AA34}" type="slidenum">
              <a:rPr lang="en-US"/>
              <a:pPr/>
              <a:t>‹#›</a:t>
            </a:fld>
            <a:endParaRPr lang="en-US" dirty="0"/>
          </a:p>
        </p:txBody>
      </p:sp>
    </p:spTree>
    <p:extLst>
      <p:ext uri="{BB962C8B-B14F-4D97-AF65-F5344CB8AC3E}">
        <p14:creationId xmlns:p14="http://schemas.microsoft.com/office/powerpoint/2010/main" val="3495198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8/3/2012</a:t>
            </a:r>
          </a:p>
        </p:txBody>
      </p:sp>
      <p:sp>
        <p:nvSpPr>
          <p:cNvPr id="3"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4" name="Slide Number Placeholder 5"/>
          <p:cNvSpPr>
            <a:spLocks noGrp="1"/>
          </p:cNvSpPr>
          <p:nvPr>
            <p:ph type="sldNum" sz="quarter" idx="12"/>
          </p:nvPr>
        </p:nvSpPr>
        <p:spPr/>
        <p:txBody>
          <a:bodyPr/>
          <a:lstStyle>
            <a:lvl1pPr>
              <a:defRPr/>
            </a:lvl1pPr>
          </a:lstStyle>
          <a:p>
            <a:fld id="{823C2916-3A65-4E4E-993F-9015EDA56BFE}" type="slidenum">
              <a:rPr lang="en-US"/>
              <a:pPr/>
              <a:t>‹#›</a:t>
            </a:fld>
            <a:endParaRPr lang="en-US" dirty="0"/>
          </a:p>
        </p:txBody>
      </p:sp>
    </p:spTree>
    <p:extLst>
      <p:ext uri="{BB962C8B-B14F-4D97-AF65-F5344CB8AC3E}">
        <p14:creationId xmlns:p14="http://schemas.microsoft.com/office/powerpoint/2010/main" val="1109279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0F389B45-F691-449F-9F26-9E687334C054}" type="slidenum">
              <a:rPr lang="en-US"/>
              <a:pPr/>
              <a:t>‹#›</a:t>
            </a:fld>
            <a:endParaRPr lang="en-US" dirty="0"/>
          </a:p>
        </p:txBody>
      </p:sp>
    </p:spTree>
    <p:extLst>
      <p:ext uri="{BB962C8B-B14F-4D97-AF65-F5344CB8AC3E}">
        <p14:creationId xmlns:p14="http://schemas.microsoft.com/office/powerpoint/2010/main" val="3860644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904FF6BB-0CF2-410A-B70E-AE98F93C3AF9}" type="slidenum">
              <a:rPr lang="en-US"/>
              <a:pPr/>
              <a:t>‹#›</a:t>
            </a:fld>
            <a:endParaRPr lang="en-US" dirty="0"/>
          </a:p>
        </p:txBody>
      </p:sp>
    </p:spTree>
    <p:extLst>
      <p:ext uri="{BB962C8B-B14F-4D97-AF65-F5344CB8AC3E}">
        <p14:creationId xmlns:p14="http://schemas.microsoft.com/office/powerpoint/2010/main" val="2634777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E38BC278-017B-48CB-AD69-023554E3E958}" type="slidenum">
              <a:rPr lang="en-US"/>
              <a:pPr/>
              <a:t>‹#›</a:t>
            </a:fld>
            <a:endParaRPr lang="en-US" dirty="0"/>
          </a:p>
        </p:txBody>
      </p:sp>
    </p:spTree>
    <p:extLst>
      <p:ext uri="{BB962C8B-B14F-4D97-AF65-F5344CB8AC3E}">
        <p14:creationId xmlns:p14="http://schemas.microsoft.com/office/powerpoint/2010/main" val="149747811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010D9879-DB43-4301-A036-963CCA866F81}" type="slidenum">
              <a:rPr lang="en-US"/>
              <a:pPr/>
              <a:t>‹#›</a:t>
            </a:fld>
            <a:endParaRPr lang="en-US" dirty="0"/>
          </a:p>
        </p:txBody>
      </p:sp>
    </p:spTree>
    <p:extLst>
      <p:ext uri="{BB962C8B-B14F-4D97-AF65-F5344CB8AC3E}">
        <p14:creationId xmlns:p14="http://schemas.microsoft.com/office/powerpoint/2010/main" val="26581021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523ADA29-05B2-4933-B80E-23B8C9706175}" type="slidenum">
              <a:rPr lang="en-US"/>
              <a:pPr/>
              <a:t>‹#›</a:t>
            </a:fld>
            <a:endParaRPr lang="en-US" dirty="0"/>
          </a:p>
        </p:txBody>
      </p:sp>
    </p:spTree>
    <p:extLst>
      <p:ext uri="{BB962C8B-B14F-4D97-AF65-F5344CB8AC3E}">
        <p14:creationId xmlns:p14="http://schemas.microsoft.com/office/powerpoint/2010/main" val="1538786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p:txBody>
          <a:bodyPr/>
          <a:lstStyle>
            <a:lvl1pPr>
              <a:defRPr/>
            </a:lvl1pPr>
          </a:lstStyle>
          <a:p>
            <a:fld id="{B0AD07A1-B27C-47E4-8C93-5FF726D8A27A}" type="slidenum">
              <a:rPr lang="en-US"/>
              <a:pPr/>
              <a:t>‹#›</a:t>
            </a:fld>
            <a:endParaRPr lang="en-US" dirty="0"/>
          </a:p>
        </p:txBody>
      </p:sp>
    </p:spTree>
    <p:extLst>
      <p:ext uri="{BB962C8B-B14F-4D97-AF65-F5344CB8AC3E}">
        <p14:creationId xmlns:p14="http://schemas.microsoft.com/office/powerpoint/2010/main" val="42107203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6FC6FC71-54E8-4544-A27F-988B0AFA7164}" type="slidenum">
              <a:rPr lang="en-US" smtClean="0"/>
              <a:pPr>
                <a:defRPr/>
              </a:pPr>
              <a:t>‹#›</a:t>
            </a:fld>
            <a:endParaRPr lang="en-US"/>
          </a:p>
        </p:txBody>
      </p:sp>
    </p:spTree>
    <p:extLst>
      <p:ext uri="{BB962C8B-B14F-4D97-AF65-F5344CB8AC3E}">
        <p14:creationId xmlns:p14="http://schemas.microsoft.com/office/powerpoint/2010/main" val="679993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D5791BA-8515-48FE-B765-38DB77CD44DA}" type="slidenum">
              <a:rPr lang="en-US" smtClean="0"/>
              <a:pPr>
                <a:defRPr/>
              </a:pPr>
              <a:t>‹#›</a:t>
            </a:fld>
            <a:endParaRPr lang="en-US"/>
          </a:p>
        </p:txBody>
      </p:sp>
    </p:spTree>
    <p:extLst>
      <p:ext uri="{BB962C8B-B14F-4D97-AF65-F5344CB8AC3E}">
        <p14:creationId xmlns:p14="http://schemas.microsoft.com/office/powerpoint/2010/main" val="3703703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D92B6E1-BDA9-40BF-A097-D2647E847A09}" type="slidenum">
              <a:rPr lang="en-US" smtClean="0"/>
              <a:pPr>
                <a:defRPr/>
              </a:pPr>
              <a:t>‹#›</a:t>
            </a:fld>
            <a:endParaRPr lang="en-US"/>
          </a:p>
        </p:txBody>
      </p:sp>
    </p:spTree>
    <p:extLst>
      <p:ext uri="{BB962C8B-B14F-4D97-AF65-F5344CB8AC3E}">
        <p14:creationId xmlns:p14="http://schemas.microsoft.com/office/powerpoint/2010/main" val="9138569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711FA46-5CDE-4614-B120-15A1ED3638B0}" type="slidenum">
              <a:rPr lang="en-US" smtClean="0"/>
              <a:pPr>
                <a:defRPr/>
              </a:pPr>
              <a:t>‹#›</a:t>
            </a:fld>
            <a:endParaRPr lang="en-US"/>
          </a:p>
        </p:txBody>
      </p:sp>
    </p:spTree>
    <p:extLst>
      <p:ext uri="{BB962C8B-B14F-4D97-AF65-F5344CB8AC3E}">
        <p14:creationId xmlns:p14="http://schemas.microsoft.com/office/powerpoint/2010/main" val="2912973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452A3A67-9F6E-4DAC-B22B-4F087DE2DC1B}" type="slidenum">
              <a:rPr lang="en-US" smtClean="0"/>
              <a:pPr>
                <a:defRPr/>
              </a:pPr>
              <a:t>‹#›</a:t>
            </a:fld>
            <a:endParaRPr lang="en-US"/>
          </a:p>
        </p:txBody>
      </p:sp>
    </p:spTree>
    <p:extLst>
      <p:ext uri="{BB962C8B-B14F-4D97-AF65-F5344CB8AC3E}">
        <p14:creationId xmlns:p14="http://schemas.microsoft.com/office/powerpoint/2010/main" val="826933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2DAD68FF-7C22-47A9-A08E-6B0F74B85528}" type="slidenum">
              <a:rPr lang="en-US" smtClean="0"/>
              <a:pPr>
                <a:defRPr/>
              </a:pPr>
              <a:t>‹#›</a:t>
            </a:fld>
            <a:endParaRPr lang="en-US"/>
          </a:p>
        </p:txBody>
      </p:sp>
    </p:spTree>
    <p:extLst>
      <p:ext uri="{BB962C8B-B14F-4D97-AF65-F5344CB8AC3E}">
        <p14:creationId xmlns:p14="http://schemas.microsoft.com/office/powerpoint/2010/main" val="4219560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90139C7D-9017-4C69-81EA-44E8E5A5382B}" type="slidenum">
              <a:rPr lang="en-US" smtClean="0"/>
              <a:pPr>
                <a:defRPr/>
              </a:pPr>
              <a:t>‹#›</a:t>
            </a:fld>
            <a:endParaRPr lang="en-US"/>
          </a:p>
        </p:txBody>
      </p:sp>
    </p:spTree>
    <p:extLst>
      <p:ext uri="{BB962C8B-B14F-4D97-AF65-F5344CB8AC3E}">
        <p14:creationId xmlns:p14="http://schemas.microsoft.com/office/powerpoint/2010/main" val="2736213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E7809816-DED1-4A55-BD6F-E3222124B511}" type="slidenum">
              <a:rPr lang="en-US"/>
              <a:pPr/>
              <a:t>‹#›</a:t>
            </a:fld>
            <a:endParaRPr lang="en-US" dirty="0"/>
          </a:p>
        </p:txBody>
      </p:sp>
    </p:spTree>
    <p:extLst>
      <p:ext uri="{BB962C8B-B14F-4D97-AF65-F5344CB8AC3E}">
        <p14:creationId xmlns:p14="http://schemas.microsoft.com/office/powerpoint/2010/main" val="84414970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4A9EC085-6856-41E9-B2E1-31865C70173E}" type="slidenum">
              <a:rPr lang="en-US" smtClean="0"/>
              <a:pPr>
                <a:defRPr/>
              </a:pPr>
              <a:t>‹#›</a:t>
            </a:fld>
            <a:endParaRPr lang="en-US"/>
          </a:p>
        </p:txBody>
      </p:sp>
    </p:spTree>
    <p:extLst>
      <p:ext uri="{BB962C8B-B14F-4D97-AF65-F5344CB8AC3E}">
        <p14:creationId xmlns:p14="http://schemas.microsoft.com/office/powerpoint/2010/main" val="23846294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FAF7E92-0B48-4A12-9C0F-854BA32C38FD}" type="slidenum">
              <a:rPr lang="en-US" smtClean="0"/>
              <a:pPr>
                <a:defRPr/>
              </a:pPr>
              <a:t>‹#›</a:t>
            </a:fld>
            <a:endParaRPr lang="en-US"/>
          </a:p>
        </p:txBody>
      </p:sp>
    </p:spTree>
    <p:extLst>
      <p:ext uri="{BB962C8B-B14F-4D97-AF65-F5344CB8AC3E}">
        <p14:creationId xmlns:p14="http://schemas.microsoft.com/office/powerpoint/2010/main" val="17871622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6D4B782-1BB4-4232-907E-18D0FB9064B8}" type="slidenum">
              <a:rPr lang="en-US" smtClean="0"/>
              <a:pPr>
                <a:defRPr/>
              </a:pPr>
              <a:t>‹#›</a:t>
            </a:fld>
            <a:endParaRPr lang="en-US"/>
          </a:p>
        </p:txBody>
      </p:sp>
    </p:spTree>
    <p:extLst>
      <p:ext uri="{BB962C8B-B14F-4D97-AF65-F5344CB8AC3E}">
        <p14:creationId xmlns:p14="http://schemas.microsoft.com/office/powerpoint/2010/main" val="3142780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315200" cy="762000"/>
          </a:xfrm>
        </p:spPr>
        <p:txBody>
          <a:bodyPr/>
          <a:lstStyle/>
          <a:p>
            <a:r>
              <a:rPr lang="en-US"/>
              <a:t>Click to edit Master title style</a:t>
            </a:r>
          </a:p>
        </p:txBody>
      </p:sp>
      <p:sp>
        <p:nvSpPr>
          <p:cNvPr id="3" name="Text Placeholder 2"/>
          <p:cNvSpPr>
            <a:spLocks noGrp="1"/>
          </p:cNvSpPr>
          <p:nvPr>
            <p:ph type="body" sz="half" idx="1"/>
          </p:nvPr>
        </p:nvSpPr>
        <p:spPr>
          <a:xfrm>
            <a:off x="990600" y="14478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4478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r>
              <a:rPr lang="en-US"/>
              <a:t>Copyright 2009 Health Administration Press</a:t>
            </a:r>
          </a:p>
        </p:txBody>
      </p:sp>
      <p:sp>
        <p:nvSpPr>
          <p:cNvPr id="7" name="Rectangle 6"/>
          <p:cNvSpPr>
            <a:spLocks noGrp="1" noChangeArrowheads="1"/>
          </p:cNvSpPr>
          <p:nvPr>
            <p:ph type="sldNum" sz="quarter" idx="12"/>
          </p:nvPr>
        </p:nvSpPr>
        <p:spPr>
          <a:ln/>
        </p:spPr>
        <p:txBody>
          <a:bodyPr/>
          <a:lstStyle>
            <a:lvl1pPr>
              <a:defRPr/>
            </a:lvl1pPr>
          </a:lstStyle>
          <a:p>
            <a:pPr>
              <a:defRPr/>
            </a:pPr>
            <a:fld id="{78967A55-D5E1-48B2-B046-7ABB72E4018E}" type="slidenum">
              <a:rPr lang="en-US"/>
              <a:pPr>
                <a:defRPr/>
              </a:pPr>
              <a:t>‹#›</a:t>
            </a:fld>
            <a:endParaRPr lang="en-US"/>
          </a:p>
        </p:txBody>
      </p:sp>
    </p:spTree>
    <p:extLst>
      <p:ext uri="{BB962C8B-B14F-4D97-AF65-F5344CB8AC3E}">
        <p14:creationId xmlns:p14="http://schemas.microsoft.com/office/powerpoint/2010/main" val="131475273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6FC6FC71-54E8-4544-A27F-988B0AFA7164}"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62322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1D5791BA-8515-48FE-B765-38DB77CD44DA}" type="slidenum">
              <a:rPr lang="en-US" smtClean="0"/>
              <a:pPr>
                <a:defRPr/>
              </a:pPr>
              <a:t>‹#›</a:t>
            </a:fld>
            <a:endParaRPr lang="en-US"/>
          </a:p>
        </p:txBody>
      </p:sp>
    </p:spTree>
    <p:extLst>
      <p:ext uri="{BB962C8B-B14F-4D97-AF65-F5344CB8AC3E}">
        <p14:creationId xmlns:p14="http://schemas.microsoft.com/office/powerpoint/2010/main" val="16083368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9D92B6E1-BDA9-40BF-A097-D2647E847A09}" type="slidenum">
              <a:rPr lang="en-US" smtClean="0"/>
              <a:pPr>
                <a:defRPr/>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9619671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4711FA46-5CDE-4614-B120-15A1ED3638B0}" type="slidenum">
              <a:rPr lang="en-US" smtClean="0"/>
              <a:pPr>
                <a:defRPr/>
              </a:pPr>
              <a:t>‹#›</a:t>
            </a:fld>
            <a:endParaRPr lang="en-US"/>
          </a:p>
        </p:txBody>
      </p:sp>
    </p:spTree>
    <p:extLst>
      <p:ext uri="{BB962C8B-B14F-4D97-AF65-F5344CB8AC3E}">
        <p14:creationId xmlns:p14="http://schemas.microsoft.com/office/powerpoint/2010/main" val="42060947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452A3A67-9F6E-4DAC-B22B-4F087DE2DC1B}" type="slidenum">
              <a:rPr lang="en-US" smtClean="0"/>
              <a:pPr>
                <a:defRPr/>
              </a:pPr>
              <a:t>‹#›</a:t>
            </a:fld>
            <a:endParaRPr lang="en-US"/>
          </a:p>
        </p:txBody>
      </p:sp>
    </p:spTree>
    <p:extLst>
      <p:ext uri="{BB962C8B-B14F-4D97-AF65-F5344CB8AC3E}">
        <p14:creationId xmlns:p14="http://schemas.microsoft.com/office/powerpoint/2010/main" val="2543872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2DAD68FF-7C22-47A9-A08E-6B0F74B85528}" type="slidenum">
              <a:rPr lang="en-US" smtClean="0"/>
              <a:pPr>
                <a:defRPr/>
              </a:pPr>
              <a:t>‹#›</a:t>
            </a:fld>
            <a:endParaRPr lang="en-US"/>
          </a:p>
        </p:txBody>
      </p:sp>
    </p:spTree>
    <p:extLst>
      <p:ext uri="{BB962C8B-B14F-4D97-AF65-F5344CB8AC3E}">
        <p14:creationId xmlns:p14="http://schemas.microsoft.com/office/powerpoint/2010/main" val="1259684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78C3260E-8426-4E09-BFEF-A4CFA29B0C3D}" type="slidenum">
              <a:rPr lang="en-US"/>
              <a:pPr/>
              <a:t>‹#›</a:t>
            </a:fld>
            <a:endParaRPr lang="en-US" dirty="0"/>
          </a:p>
        </p:txBody>
      </p:sp>
    </p:spTree>
    <p:extLst>
      <p:ext uri="{BB962C8B-B14F-4D97-AF65-F5344CB8AC3E}">
        <p14:creationId xmlns:p14="http://schemas.microsoft.com/office/powerpoint/2010/main" val="26414405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0139C7D-9017-4C69-81EA-44E8E5A5382B}" type="slidenum">
              <a:rPr lang="en-US" smtClean="0"/>
              <a:pPr>
                <a:defRPr/>
              </a:pPr>
              <a:t>‹#›</a:t>
            </a:fld>
            <a:endParaRPr lang="en-US"/>
          </a:p>
        </p:txBody>
      </p:sp>
    </p:spTree>
    <p:extLst>
      <p:ext uri="{BB962C8B-B14F-4D97-AF65-F5344CB8AC3E}">
        <p14:creationId xmlns:p14="http://schemas.microsoft.com/office/powerpoint/2010/main" val="38638399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4A9EC085-6856-41E9-B2E1-31865C70173E}" type="slidenum">
              <a:rPr lang="en-US" smtClean="0"/>
              <a:pPr>
                <a:defRPr/>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1306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1FAF7E92-0B48-4A12-9C0F-854BA32C38FD}" type="slidenum">
              <a:rPr lang="en-US" smtClean="0"/>
              <a:pPr>
                <a:defRPr/>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0961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46D4B782-1BB4-4232-907E-18D0FB9064B8}" type="slidenum">
              <a:rPr lang="en-US" smtClean="0"/>
              <a:pPr>
                <a:defRPr/>
              </a:pPr>
              <a:t>‹#›</a:t>
            </a:fld>
            <a:endParaRPr lang="en-US"/>
          </a:p>
        </p:txBody>
      </p:sp>
    </p:spTree>
    <p:extLst>
      <p:ext uri="{BB962C8B-B14F-4D97-AF65-F5344CB8AC3E}">
        <p14:creationId xmlns:p14="http://schemas.microsoft.com/office/powerpoint/2010/main" val="5527633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B05122-DDD2-48CB-90E1-92E888C3CB8F}" type="slidenum">
              <a:rPr lang="en-US" smtClean="0"/>
              <a:pPr>
                <a:defRPr/>
              </a:pPr>
              <a:t>‹#›</a:t>
            </a:fld>
            <a:endParaRPr lang="en-US"/>
          </a:p>
        </p:txBody>
      </p:sp>
    </p:spTree>
    <p:extLst>
      <p:ext uri="{BB962C8B-B14F-4D97-AF65-F5344CB8AC3E}">
        <p14:creationId xmlns:p14="http://schemas.microsoft.com/office/powerpoint/2010/main" val="2493094659"/>
      </p:ext>
    </p:extLst>
  </p:cSld>
  <p:clrMapOvr>
    <a:masterClrMapping/>
  </p:clrMapOvr>
  <p:hf sldNum="0" hdr="0" dt="0"/>
</p:sldLayout>
</file>

<file path=ppt/slideLayouts/slideLayout2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315200" cy="762000"/>
          </a:xfrm>
        </p:spPr>
        <p:txBody>
          <a:bodyPr/>
          <a:lstStyle/>
          <a:p>
            <a:r>
              <a:rPr lang="en-US"/>
              <a:t>Click to edit Master title style</a:t>
            </a:r>
          </a:p>
        </p:txBody>
      </p:sp>
      <p:sp>
        <p:nvSpPr>
          <p:cNvPr id="3" name="Text Placeholder 2"/>
          <p:cNvSpPr>
            <a:spLocks noGrp="1"/>
          </p:cNvSpPr>
          <p:nvPr>
            <p:ph type="body" sz="half" idx="1"/>
          </p:nvPr>
        </p:nvSpPr>
        <p:spPr>
          <a:xfrm>
            <a:off x="990600" y="14478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4478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r>
              <a:rPr lang="en-US"/>
              <a:t>Copyright 2009 Health Administration Press</a:t>
            </a:r>
          </a:p>
        </p:txBody>
      </p:sp>
      <p:sp>
        <p:nvSpPr>
          <p:cNvPr id="7" name="Rectangle 6"/>
          <p:cNvSpPr>
            <a:spLocks noGrp="1" noChangeArrowheads="1"/>
          </p:cNvSpPr>
          <p:nvPr>
            <p:ph type="sldNum" sz="quarter" idx="12"/>
          </p:nvPr>
        </p:nvSpPr>
        <p:spPr>
          <a:ln/>
        </p:spPr>
        <p:txBody>
          <a:bodyPr/>
          <a:lstStyle>
            <a:lvl1pPr>
              <a:defRPr/>
            </a:lvl1pPr>
          </a:lstStyle>
          <a:p>
            <a:pPr>
              <a:defRPr/>
            </a:pPr>
            <a:fld id="{78967A55-D5E1-48B2-B046-7ABB72E4018E}" type="slidenum">
              <a:rPr lang="en-US"/>
              <a:pPr>
                <a:defRPr/>
              </a:pPr>
              <a:t>‹#›</a:t>
            </a:fld>
            <a:endParaRPr lang="en-US"/>
          </a:p>
        </p:txBody>
      </p:sp>
    </p:spTree>
    <p:extLst>
      <p:ext uri="{BB962C8B-B14F-4D97-AF65-F5344CB8AC3E}">
        <p14:creationId xmlns:p14="http://schemas.microsoft.com/office/powerpoint/2010/main" val="1453279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E897934C-7025-4BF9-BCFF-7E64400261AE}" type="slidenum">
              <a:rPr lang="en-US"/>
              <a:pPr/>
              <a:t>‹#›</a:t>
            </a:fld>
            <a:endParaRPr lang="en-US" dirty="0"/>
          </a:p>
        </p:txBody>
      </p:sp>
    </p:spTree>
    <p:extLst>
      <p:ext uri="{BB962C8B-B14F-4D97-AF65-F5344CB8AC3E}">
        <p14:creationId xmlns:p14="http://schemas.microsoft.com/office/powerpoint/2010/main" val="1812002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F057F8A0-289C-450B-969F-1FBB28D21D2F}" type="slidenum">
              <a:rPr lang="en-US"/>
              <a:pPr/>
              <a:t>‹#›</a:t>
            </a:fld>
            <a:endParaRPr lang="en-US" dirty="0"/>
          </a:p>
        </p:txBody>
      </p:sp>
    </p:spTree>
    <p:extLst>
      <p:ext uri="{BB962C8B-B14F-4D97-AF65-F5344CB8AC3E}">
        <p14:creationId xmlns:p14="http://schemas.microsoft.com/office/powerpoint/2010/main" val="51576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3DA90176-5DA6-40B3-A9E3-C3FFBA0EF916}" type="slidenum">
              <a:rPr lang="en-US"/>
              <a:pPr/>
              <a:t>‹#›</a:t>
            </a:fld>
            <a:endParaRPr lang="en-US" dirty="0"/>
          </a:p>
        </p:txBody>
      </p:sp>
    </p:spTree>
    <p:extLst>
      <p:ext uri="{BB962C8B-B14F-4D97-AF65-F5344CB8AC3E}">
        <p14:creationId xmlns:p14="http://schemas.microsoft.com/office/powerpoint/2010/main" val="1355450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3CC52FE5-F955-4A7E-9F57-D9327FED1AE8}" type="slidenum">
              <a:rPr lang="en-US"/>
              <a:pPr/>
              <a:t>‹#›</a:t>
            </a:fld>
            <a:endParaRPr lang="en-US" dirty="0"/>
          </a:p>
        </p:txBody>
      </p:sp>
    </p:spTree>
    <p:extLst>
      <p:ext uri="{BB962C8B-B14F-4D97-AF65-F5344CB8AC3E}">
        <p14:creationId xmlns:p14="http://schemas.microsoft.com/office/powerpoint/2010/main" val="1980900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8" name="Rectangle 6"/>
          <p:cNvSpPr>
            <a:spLocks noGrp="1" noChangeArrowheads="1"/>
          </p:cNvSpPr>
          <p:nvPr>
            <p:ph type="sldNum" sz="quarter" idx="11"/>
          </p:nvPr>
        </p:nvSpPr>
        <p:spPr>
          <a:ln/>
        </p:spPr>
        <p:txBody>
          <a:bodyPr/>
          <a:lstStyle>
            <a:lvl1pPr>
              <a:defRPr/>
            </a:lvl1pPr>
          </a:lstStyle>
          <a:p>
            <a:fld id="{C5626BF0-A41A-4880-8A19-3C84C4B099B1}" type="slidenum">
              <a:rPr lang="en-US"/>
              <a:pPr/>
              <a:t>‹#›</a:t>
            </a:fld>
            <a:endParaRPr lang="en-US" dirty="0"/>
          </a:p>
        </p:txBody>
      </p:sp>
    </p:spTree>
    <p:extLst>
      <p:ext uri="{BB962C8B-B14F-4D97-AF65-F5344CB8AC3E}">
        <p14:creationId xmlns:p14="http://schemas.microsoft.com/office/powerpoint/2010/main" val="1102446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4" name="Rectangle 6"/>
          <p:cNvSpPr>
            <a:spLocks noGrp="1" noChangeArrowheads="1"/>
          </p:cNvSpPr>
          <p:nvPr>
            <p:ph type="sldNum" sz="quarter" idx="11"/>
          </p:nvPr>
        </p:nvSpPr>
        <p:spPr>
          <a:ln/>
        </p:spPr>
        <p:txBody>
          <a:bodyPr/>
          <a:lstStyle>
            <a:lvl1pPr>
              <a:defRPr/>
            </a:lvl1pPr>
          </a:lstStyle>
          <a:p>
            <a:fld id="{B039CE69-0F23-4A71-B4CD-8321A69F8906}" type="slidenum">
              <a:rPr lang="en-US"/>
              <a:pPr/>
              <a:t>‹#›</a:t>
            </a:fld>
            <a:endParaRPr lang="en-US" dirty="0"/>
          </a:p>
        </p:txBody>
      </p:sp>
    </p:spTree>
    <p:extLst>
      <p:ext uri="{BB962C8B-B14F-4D97-AF65-F5344CB8AC3E}">
        <p14:creationId xmlns:p14="http://schemas.microsoft.com/office/powerpoint/2010/main" val="206926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6" name="Slide Number Placeholder 5"/>
          <p:cNvSpPr>
            <a:spLocks noGrp="1"/>
          </p:cNvSpPr>
          <p:nvPr>
            <p:ph type="sldNum" sz="quarter" idx="12"/>
          </p:nvPr>
        </p:nvSpPr>
        <p:spPr/>
        <p:txBody>
          <a:bodyPr/>
          <a:lstStyle>
            <a:lvl1pPr>
              <a:defRPr/>
            </a:lvl1pPr>
          </a:lstStyle>
          <a:p>
            <a:pPr>
              <a:defRPr/>
            </a:pPr>
            <a:fld id="{9D92B6E1-BDA9-40BF-A097-D2647E847A09}" type="slidenum">
              <a:rPr lang="en-US" smtClean="0"/>
              <a:pPr>
                <a:defRPr/>
              </a:pPr>
              <a:t>‹#›</a:t>
            </a:fld>
            <a:endParaRPr lang="en-US"/>
          </a:p>
        </p:txBody>
      </p:sp>
    </p:spTree>
    <p:extLst>
      <p:ext uri="{BB962C8B-B14F-4D97-AF65-F5344CB8AC3E}">
        <p14:creationId xmlns:p14="http://schemas.microsoft.com/office/powerpoint/2010/main" val="2640964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3" name="Rectangle 6"/>
          <p:cNvSpPr>
            <a:spLocks noGrp="1" noChangeArrowheads="1"/>
          </p:cNvSpPr>
          <p:nvPr>
            <p:ph type="sldNum" sz="quarter" idx="11"/>
          </p:nvPr>
        </p:nvSpPr>
        <p:spPr>
          <a:ln/>
        </p:spPr>
        <p:txBody>
          <a:bodyPr/>
          <a:lstStyle>
            <a:lvl1pPr>
              <a:defRPr/>
            </a:lvl1pPr>
          </a:lstStyle>
          <a:p>
            <a:fld id="{A2B01C7A-D777-4DF1-A71F-AB2648A98854}" type="slidenum">
              <a:rPr lang="en-US"/>
              <a:pPr/>
              <a:t>‹#›</a:t>
            </a:fld>
            <a:endParaRPr lang="en-US" dirty="0"/>
          </a:p>
        </p:txBody>
      </p:sp>
    </p:spTree>
    <p:extLst>
      <p:ext uri="{BB962C8B-B14F-4D97-AF65-F5344CB8AC3E}">
        <p14:creationId xmlns:p14="http://schemas.microsoft.com/office/powerpoint/2010/main" val="949358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3389B192-04FF-477B-A2C8-0CF632C4E993}" type="slidenum">
              <a:rPr lang="en-US"/>
              <a:pPr/>
              <a:t>‹#›</a:t>
            </a:fld>
            <a:endParaRPr lang="en-US" dirty="0"/>
          </a:p>
        </p:txBody>
      </p:sp>
    </p:spTree>
    <p:extLst>
      <p:ext uri="{BB962C8B-B14F-4D97-AF65-F5344CB8AC3E}">
        <p14:creationId xmlns:p14="http://schemas.microsoft.com/office/powerpoint/2010/main" val="1791567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86E16309-0AAB-449D-99A7-4182CA3FBB5E}" type="slidenum">
              <a:rPr lang="en-US"/>
              <a:pPr/>
              <a:t>‹#›</a:t>
            </a:fld>
            <a:endParaRPr lang="en-US" dirty="0"/>
          </a:p>
        </p:txBody>
      </p:sp>
    </p:spTree>
    <p:extLst>
      <p:ext uri="{BB962C8B-B14F-4D97-AF65-F5344CB8AC3E}">
        <p14:creationId xmlns:p14="http://schemas.microsoft.com/office/powerpoint/2010/main" val="1013359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6E04C1C4-5CF3-474F-B8DA-B94E0E26403A}" type="slidenum">
              <a:rPr lang="en-US"/>
              <a:pPr/>
              <a:t>‹#›</a:t>
            </a:fld>
            <a:endParaRPr lang="en-US" dirty="0"/>
          </a:p>
        </p:txBody>
      </p:sp>
    </p:spTree>
    <p:extLst>
      <p:ext uri="{BB962C8B-B14F-4D97-AF65-F5344CB8AC3E}">
        <p14:creationId xmlns:p14="http://schemas.microsoft.com/office/powerpoint/2010/main" val="3774533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5" name="Rectangle 6"/>
          <p:cNvSpPr>
            <a:spLocks noGrp="1" noChangeArrowheads="1"/>
          </p:cNvSpPr>
          <p:nvPr>
            <p:ph type="sldNum" sz="quarter" idx="11"/>
          </p:nvPr>
        </p:nvSpPr>
        <p:spPr>
          <a:ln/>
        </p:spPr>
        <p:txBody>
          <a:bodyPr/>
          <a:lstStyle>
            <a:lvl1pPr>
              <a:defRPr/>
            </a:lvl1pPr>
          </a:lstStyle>
          <a:p>
            <a:fld id="{5D14CA2D-177E-4E17-BEE7-C2BF28D485B0}" type="slidenum">
              <a:rPr lang="en-US"/>
              <a:pPr/>
              <a:t>‹#›</a:t>
            </a:fld>
            <a:endParaRPr lang="en-US" dirty="0"/>
          </a:p>
        </p:txBody>
      </p:sp>
    </p:spTree>
    <p:extLst>
      <p:ext uri="{BB962C8B-B14F-4D97-AF65-F5344CB8AC3E}">
        <p14:creationId xmlns:p14="http://schemas.microsoft.com/office/powerpoint/2010/main" val="1249482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a:ln/>
        </p:spPr>
        <p:txBody>
          <a:bodyPr/>
          <a:lstStyle>
            <a:lvl1pPr>
              <a:defRPr/>
            </a:lvl1pPr>
          </a:lstStyle>
          <a:p>
            <a:fld id="{61098106-8F3D-4B3F-82B4-7F78E4468628}" type="slidenum">
              <a:rPr lang="en-US"/>
              <a:pPr/>
              <a:t>‹#›</a:t>
            </a:fld>
            <a:endParaRPr lang="en-US" dirty="0"/>
          </a:p>
        </p:txBody>
      </p:sp>
    </p:spTree>
    <p:extLst>
      <p:ext uri="{BB962C8B-B14F-4D97-AF65-F5344CB8AC3E}">
        <p14:creationId xmlns:p14="http://schemas.microsoft.com/office/powerpoint/2010/main" val="3817057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22701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151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0420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88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7" name="Slide Number Placeholder 5"/>
          <p:cNvSpPr>
            <a:spLocks noGrp="1"/>
          </p:cNvSpPr>
          <p:nvPr>
            <p:ph type="sldNum" sz="quarter" idx="12"/>
          </p:nvPr>
        </p:nvSpPr>
        <p:spPr/>
        <p:txBody>
          <a:bodyPr/>
          <a:lstStyle>
            <a:lvl1pPr>
              <a:defRPr/>
            </a:lvl1pPr>
          </a:lstStyle>
          <a:p>
            <a:pPr>
              <a:defRPr/>
            </a:pPr>
            <a:fld id="{4711FA46-5CDE-4614-B120-15A1ED3638B0}" type="slidenum">
              <a:rPr lang="en-US" smtClean="0"/>
              <a:pPr>
                <a:defRPr/>
              </a:pPr>
              <a:t>‹#›</a:t>
            </a:fld>
            <a:endParaRPr lang="en-US"/>
          </a:p>
        </p:txBody>
      </p:sp>
    </p:spTree>
    <p:extLst>
      <p:ext uri="{BB962C8B-B14F-4D97-AF65-F5344CB8AC3E}">
        <p14:creationId xmlns:p14="http://schemas.microsoft.com/office/powerpoint/2010/main" val="376920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339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58648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178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1217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30879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704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74638"/>
            <a:ext cx="60769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2897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2234BF38-CB54-4ABB-970F-2A24FC41AE7E}" type="slidenum">
              <a:rPr lang="en-US"/>
              <a:pPr/>
              <a:t>‹#›</a:t>
            </a:fld>
            <a:endParaRPr lang="en-US" dirty="0"/>
          </a:p>
        </p:txBody>
      </p:sp>
    </p:spTree>
    <p:extLst>
      <p:ext uri="{BB962C8B-B14F-4D97-AF65-F5344CB8AC3E}">
        <p14:creationId xmlns:p14="http://schemas.microsoft.com/office/powerpoint/2010/main" val="921945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314FECF0-8DDE-4DC2-A62F-E69E94A631CB}" type="slidenum">
              <a:rPr lang="en-US"/>
              <a:pPr/>
              <a:t>‹#›</a:t>
            </a:fld>
            <a:endParaRPr lang="en-US" dirty="0"/>
          </a:p>
        </p:txBody>
      </p:sp>
    </p:spTree>
    <p:extLst>
      <p:ext uri="{BB962C8B-B14F-4D97-AF65-F5344CB8AC3E}">
        <p14:creationId xmlns:p14="http://schemas.microsoft.com/office/powerpoint/2010/main" val="2248099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B16F1057-52EB-4CF2-8678-F36936A303F4}" type="slidenum">
              <a:rPr lang="en-US"/>
              <a:pPr/>
              <a:t>‹#›</a:t>
            </a:fld>
            <a:endParaRPr lang="en-US" dirty="0"/>
          </a:p>
        </p:txBody>
      </p:sp>
    </p:spTree>
    <p:extLst>
      <p:ext uri="{BB962C8B-B14F-4D97-AF65-F5344CB8AC3E}">
        <p14:creationId xmlns:p14="http://schemas.microsoft.com/office/powerpoint/2010/main" val="172392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9" name="Slide Number Placeholder 5"/>
          <p:cNvSpPr>
            <a:spLocks noGrp="1"/>
          </p:cNvSpPr>
          <p:nvPr>
            <p:ph type="sldNum" sz="quarter" idx="12"/>
          </p:nvPr>
        </p:nvSpPr>
        <p:spPr/>
        <p:txBody>
          <a:bodyPr/>
          <a:lstStyle>
            <a:lvl1pPr>
              <a:defRPr/>
            </a:lvl1pPr>
          </a:lstStyle>
          <a:p>
            <a:pPr>
              <a:defRPr/>
            </a:pPr>
            <a:fld id="{452A3A67-9F6E-4DAC-B22B-4F087DE2DC1B}" type="slidenum">
              <a:rPr lang="en-US" smtClean="0"/>
              <a:pPr>
                <a:defRPr/>
              </a:pPr>
              <a:t>‹#›</a:t>
            </a:fld>
            <a:endParaRPr lang="en-US"/>
          </a:p>
        </p:txBody>
      </p:sp>
    </p:spTree>
    <p:extLst>
      <p:ext uri="{BB962C8B-B14F-4D97-AF65-F5344CB8AC3E}">
        <p14:creationId xmlns:p14="http://schemas.microsoft.com/office/powerpoint/2010/main" val="41064025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9969CAB9-2D5A-4AAE-B356-ACF0C568B0E1}" type="slidenum">
              <a:rPr lang="en-US"/>
              <a:pPr/>
              <a:t>‹#›</a:t>
            </a:fld>
            <a:endParaRPr lang="en-US" dirty="0"/>
          </a:p>
        </p:txBody>
      </p:sp>
    </p:spTree>
    <p:extLst>
      <p:ext uri="{BB962C8B-B14F-4D97-AF65-F5344CB8AC3E}">
        <p14:creationId xmlns:p14="http://schemas.microsoft.com/office/powerpoint/2010/main" val="35086558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08982663-89BE-40D8-BD4B-0C1C65B7DC41}" type="slidenum">
              <a:rPr lang="en-US"/>
              <a:pPr/>
              <a:t>‹#›</a:t>
            </a:fld>
            <a:endParaRPr lang="en-US" dirty="0"/>
          </a:p>
        </p:txBody>
      </p:sp>
    </p:spTree>
    <p:extLst>
      <p:ext uri="{BB962C8B-B14F-4D97-AF65-F5344CB8AC3E}">
        <p14:creationId xmlns:p14="http://schemas.microsoft.com/office/powerpoint/2010/main" val="3190264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3CFA87F4-7364-45EA-861E-B34368260067}" type="slidenum">
              <a:rPr lang="en-US"/>
              <a:pPr/>
              <a:t>‹#›</a:t>
            </a:fld>
            <a:endParaRPr lang="en-US" dirty="0"/>
          </a:p>
        </p:txBody>
      </p:sp>
    </p:spTree>
    <p:extLst>
      <p:ext uri="{BB962C8B-B14F-4D97-AF65-F5344CB8AC3E}">
        <p14:creationId xmlns:p14="http://schemas.microsoft.com/office/powerpoint/2010/main" val="1192944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8/3/2012</a:t>
            </a:r>
          </a:p>
        </p:txBody>
      </p:sp>
      <p:sp>
        <p:nvSpPr>
          <p:cNvPr id="3"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4" name="Slide Number Placeholder 5"/>
          <p:cNvSpPr>
            <a:spLocks noGrp="1"/>
          </p:cNvSpPr>
          <p:nvPr>
            <p:ph type="sldNum" sz="quarter" idx="12"/>
          </p:nvPr>
        </p:nvSpPr>
        <p:spPr/>
        <p:txBody>
          <a:bodyPr/>
          <a:lstStyle>
            <a:lvl1pPr>
              <a:defRPr/>
            </a:lvl1pPr>
          </a:lstStyle>
          <a:p>
            <a:fld id="{F042D1C4-1EC2-49B0-A7D5-41CE3CB8748A}" type="slidenum">
              <a:rPr lang="en-US"/>
              <a:pPr/>
              <a:t>‹#›</a:t>
            </a:fld>
            <a:endParaRPr lang="en-US" dirty="0"/>
          </a:p>
        </p:txBody>
      </p:sp>
    </p:spTree>
    <p:extLst>
      <p:ext uri="{BB962C8B-B14F-4D97-AF65-F5344CB8AC3E}">
        <p14:creationId xmlns:p14="http://schemas.microsoft.com/office/powerpoint/2010/main" val="17303086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7BE25EEF-5366-4124-80F4-8439E3506424}" type="slidenum">
              <a:rPr lang="en-US"/>
              <a:pPr/>
              <a:t>‹#›</a:t>
            </a:fld>
            <a:endParaRPr lang="en-US" dirty="0"/>
          </a:p>
        </p:txBody>
      </p:sp>
    </p:spTree>
    <p:extLst>
      <p:ext uri="{BB962C8B-B14F-4D97-AF65-F5344CB8AC3E}">
        <p14:creationId xmlns:p14="http://schemas.microsoft.com/office/powerpoint/2010/main" val="27345301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F7D83483-4E25-45B6-9E02-59FC4D92E0FC}" type="slidenum">
              <a:rPr lang="en-US"/>
              <a:pPr/>
              <a:t>‹#›</a:t>
            </a:fld>
            <a:endParaRPr lang="en-US" dirty="0"/>
          </a:p>
        </p:txBody>
      </p:sp>
    </p:spTree>
    <p:extLst>
      <p:ext uri="{BB962C8B-B14F-4D97-AF65-F5344CB8AC3E}">
        <p14:creationId xmlns:p14="http://schemas.microsoft.com/office/powerpoint/2010/main" val="2078869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0AD95356-05EB-4FBD-9E88-0C4565B05951}" type="slidenum">
              <a:rPr lang="en-US"/>
              <a:pPr/>
              <a:t>‹#›</a:t>
            </a:fld>
            <a:endParaRPr lang="en-US" dirty="0"/>
          </a:p>
        </p:txBody>
      </p:sp>
    </p:spTree>
    <p:extLst>
      <p:ext uri="{BB962C8B-B14F-4D97-AF65-F5344CB8AC3E}">
        <p14:creationId xmlns:p14="http://schemas.microsoft.com/office/powerpoint/2010/main" val="38536322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825C8B06-16CC-4C01-A1BC-D96CCCD0D08F}" type="slidenum">
              <a:rPr lang="en-US"/>
              <a:pPr/>
              <a:t>‹#›</a:t>
            </a:fld>
            <a:endParaRPr lang="en-US" dirty="0"/>
          </a:p>
        </p:txBody>
      </p:sp>
    </p:spTree>
    <p:extLst>
      <p:ext uri="{BB962C8B-B14F-4D97-AF65-F5344CB8AC3E}">
        <p14:creationId xmlns:p14="http://schemas.microsoft.com/office/powerpoint/2010/main" val="3734243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AE43AD11-BE81-4EA9-BDB1-2CD1C9C197B1}" type="slidenum">
              <a:rPr lang="en-US"/>
              <a:pPr/>
              <a:t>‹#›</a:t>
            </a:fld>
            <a:endParaRPr lang="en-US" dirty="0"/>
          </a:p>
        </p:txBody>
      </p:sp>
    </p:spTree>
    <p:extLst>
      <p:ext uri="{BB962C8B-B14F-4D97-AF65-F5344CB8AC3E}">
        <p14:creationId xmlns:p14="http://schemas.microsoft.com/office/powerpoint/2010/main" val="14440204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163AFF8C-4E2B-4F26-8F63-07D19F8F31B9}" type="slidenum">
              <a:rPr lang="en-US"/>
              <a:pPr/>
              <a:t>‹#›</a:t>
            </a:fld>
            <a:endParaRPr lang="en-US" dirty="0"/>
          </a:p>
        </p:txBody>
      </p:sp>
    </p:spTree>
    <p:extLst>
      <p:ext uri="{BB962C8B-B14F-4D97-AF65-F5344CB8AC3E}">
        <p14:creationId xmlns:p14="http://schemas.microsoft.com/office/powerpoint/2010/main" val="323596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5" name="Slide Number Placeholder 5"/>
          <p:cNvSpPr>
            <a:spLocks noGrp="1"/>
          </p:cNvSpPr>
          <p:nvPr>
            <p:ph type="sldNum" sz="quarter" idx="12"/>
          </p:nvPr>
        </p:nvSpPr>
        <p:spPr/>
        <p:txBody>
          <a:bodyPr/>
          <a:lstStyle>
            <a:lvl1pPr>
              <a:defRPr/>
            </a:lvl1pPr>
          </a:lstStyle>
          <a:p>
            <a:pPr>
              <a:defRPr/>
            </a:pPr>
            <a:fld id="{2DAD68FF-7C22-47A9-A08E-6B0F74B85528}" type="slidenum">
              <a:rPr lang="en-US" smtClean="0"/>
              <a:pPr>
                <a:defRPr/>
              </a:pPr>
              <a:t>‹#›</a:t>
            </a:fld>
            <a:endParaRPr lang="en-US"/>
          </a:p>
        </p:txBody>
      </p:sp>
    </p:spTree>
    <p:extLst>
      <p:ext uri="{BB962C8B-B14F-4D97-AF65-F5344CB8AC3E}">
        <p14:creationId xmlns:p14="http://schemas.microsoft.com/office/powerpoint/2010/main" val="23896664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p:txBody>
          <a:bodyPr/>
          <a:lstStyle>
            <a:lvl1pPr>
              <a:defRPr/>
            </a:lvl1pPr>
          </a:lstStyle>
          <a:p>
            <a:fld id="{2C1A321E-B1A0-4163-8475-0782525CC0EF}" type="slidenum">
              <a:rPr lang="en-US"/>
              <a:pPr/>
              <a:t>‹#›</a:t>
            </a:fld>
            <a:endParaRPr lang="en-US" dirty="0"/>
          </a:p>
        </p:txBody>
      </p:sp>
    </p:spTree>
    <p:extLst>
      <p:ext uri="{BB962C8B-B14F-4D97-AF65-F5344CB8AC3E}">
        <p14:creationId xmlns:p14="http://schemas.microsoft.com/office/powerpoint/2010/main" val="4049941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1729ABCA-9FFC-44F5-97B1-527FAEE9EE76}" type="slidenum">
              <a:rPr lang="en-US"/>
              <a:pPr/>
              <a:t>‹#›</a:t>
            </a:fld>
            <a:endParaRPr lang="en-US" dirty="0"/>
          </a:p>
        </p:txBody>
      </p:sp>
    </p:spTree>
    <p:extLst>
      <p:ext uri="{BB962C8B-B14F-4D97-AF65-F5344CB8AC3E}">
        <p14:creationId xmlns:p14="http://schemas.microsoft.com/office/powerpoint/2010/main" val="5729665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1CCC2CFC-AC99-4100-87BB-0E2E38B8BDB7}" type="slidenum">
              <a:rPr lang="en-US"/>
              <a:pPr/>
              <a:t>‹#›</a:t>
            </a:fld>
            <a:endParaRPr lang="en-US" dirty="0"/>
          </a:p>
        </p:txBody>
      </p:sp>
    </p:spTree>
    <p:extLst>
      <p:ext uri="{BB962C8B-B14F-4D97-AF65-F5344CB8AC3E}">
        <p14:creationId xmlns:p14="http://schemas.microsoft.com/office/powerpoint/2010/main" val="6895618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D7A9B360-6535-4074-8628-092E3D919AFE}" type="slidenum">
              <a:rPr lang="en-US"/>
              <a:pPr/>
              <a:t>‹#›</a:t>
            </a:fld>
            <a:endParaRPr lang="en-US" dirty="0"/>
          </a:p>
        </p:txBody>
      </p:sp>
    </p:spTree>
    <p:extLst>
      <p:ext uri="{BB962C8B-B14F-4D97-AF65-F5344CB8AC3E}">
        <p14:creationId xmlns:p14="http://schemas.microsoft.com/office/powerpoint/2010/main" val="31574322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9351BD5E-CC1C-4FBF-8C65-74B5C7ABB020}" type="slidenum">
              <a:rPr lang="en-US"/>
              <a:pPr/>
              <a:t>‹#›</a:t>
            </a:fld>
            <a:endParaRPr lang="en-US" dirty="0"/>
          </a:p>
        </p:txBody>
      </p:sp>
    </p:spTree>
    <p:extLst>
      <p:ext uri="{BB962C8B-B14F-4D97-AF65-F5344CB8AC3E}">
        <p14:creationId xmlns:p14="http://schemas.microsoft.com/office/powerpoint/2010/main" val="42395624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72125C75-8BA2-4471-B5E3-70C084843B17}" type="slidenum">
              <a:rPr lang="en-US"/>
              <a:pPr/>
              <a:t>‹#›</a:t>
            </a:fld>
            <a:endParaRPr lang="en-US" dirty="0"/>
          </a:p>
        </p:txBody>
      </p:sp>
    </p:spTree>
    <p:extLst>
      <p:ext uri="{BB962C8B-B14F-4D97-AF65-F5344CB8AC3E}">
        <p14:creationId xmlns:p14="http://schemas.microsoft.com/office/powerpoint/2010/main" val="25527106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dirty="0"/>
              <a:t>8/3/2012</a:t>
            </a:r>
          </a:p>
        </p:txBody>
      </p:sp>
      <p:sp>
        <p:nvSpPr>
          <p:cNvPr id="4" name="Footer Placeholder 3"/>
          <p:cNvSpPr>
            <a:spLocks noGrp="1"/>
          </p:cNvSpPr>
          <p:nvPr>
            <p:ph type="ftr" sz="quarter" idx="11"/>
          </p:nvPr>
        </p:nvSpPr>
        <p:spPr>
          <a:xfrm>
            <a:off x="2895600" y="6356350"/>
            <a:ext cx="3276600" cy="365125"/>
          </a:xfrm>
        </p:spPr>
        <p:txBody>
          <a:bodyPr/>
          <a:lstStyle>
            <a:lvl1pPr>
              <a:defRPr b="1">
                <a:solidFill>
                  <a:srgbClr val="FF3300"/>
                </a:solidFill>
                <a:latin typeface="Times New Roman" pitchFamily="18" charset="0"/>
                <a:cs typeface="Times New Roman" pitchFamily="18" charset="0"/>
              </a:defRPr>
            </a:lvl1pPr>
          </a:lstStyle>
          <a:p>
            <a:pPr>
              <a:defRPr/>
            </a:pPr>
            <a:r>
              <a:rPr lang="en-US" dirty="0"/>
              <a:t>Copyright 2012 Health Administration Press</a:t>
            </a:r>
          </a:p>
        </p:txBody>
      </p:sp>
      <p:sp>
        <p:nvSpPr>
          <p:cNvPr id="5" name="Slide Number Placeholder 4"/>
          <p:cNvSpPr>
            <a:spLocks noGrp="1"/>
          </p:cNvSpPr>
          <p:nvPr>
            <p:ph type="sldNum" sz="quarter" idx="12"/>
          </p:nvPr>
        </p:nvSpPr>
        <p:spPr/>
        <p:txBody>
          <a:bodyPr/>
          <a:lstStyle>
            <a:lvl1pPr>
              <a:defRPr/>
            </a:lvl1pPr>
          </a:lstStyle>
          <a:p>
            <a:fld id="{3877FDF9-73B9-448B-96C6-7C0EC7A586C3}" type="slidenum">
              <a:rPr lang="en-US"/>
              <a:pPr/>
              <a:t>‹#›</a:t>
            </a:fld>
            <a:endParaRPr lang="en-US" dirty="0"/>
          </a:p>
        </p:txBody>
      </p:sp>
    </p:spTree>
    <p:extLst>
      <p:ext uri="{BB962C8B-B14F-4D97-AF65-F5344CB8AC3E}">
        <p14:creationId xmlns:p14="http://schemas.microsoft.com/office/powerpoint/2010/main" val="628318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10"/>
          </p:nvPr>
        </p:nvSpPr>
        <p:spPr/>
        <p:txBody>
          <a:bodyPr/>
          <a:lstStyle>
            <a:lvl1pPr>
              <a:defRPr/>
            </a:lvl1pPr>
          </a:lstStyle>
          <a:p>
            <a:pPr>
              <a:defRPr/>
            </a:pPr>
            <a:r>
              <a:rPr lang="en-US" dirty="0"/>
              <a:t>8/3/2012</a:t>
            </a:r>
          </a:p>
        </p:txBody>
      </p:sp>
      <p:sp>
        <p:nvSpPr>
          <p:cNvPr id="4" name="Footer Placeholder 2"/>
          <p:cNvSpPr>
            <a:spLocks noGrp="1"/>
          </p:cNvSpPr>
          <p:nvPr>
            <p:ph type="ftr" sz="quarter" idx="11"/>
          </p:nvPr>
        </p:nvSpPr>
        <p:spPr>
          <a:xfrm>
            <a:off x="2895600" y="6356350"/>
            <a:ext cx="3429000" cy="365125"/>
          </a:xfrm>
        </p:spPr>
        <p:txBody>
          <a:bodyPr/>
          <a:lstStyle>
            <a:lvl1pPr>
              <a:defRPr sz="1200" b="1">
                <a:solidFill>
                  <a:srgbClr val="FF3300"/>
                </a:solidFill>
                <a:latin typeface="Arial" pitchFamily="34" charset="0"/>
                <a:cs typeface="Arial" pitchFamily="34" charset="0"/>
              </a:defRPr>
            </a:lvl1pPr>
          </a:lstStyle>
          <a:p>
            <a:pPr>
              <a:defRPr/>
            </a:pPr>
            <a:r>
              <a:rPr lang="en-US" dirty="0"/>
              <a:t>Copyright 2012 Health Administration Press</a:t>
            </a:r>
          </a:p>
        </p:txBody>
      </p:sp>
      <p:sp>
        <p:nvSpPr>
          <p:cNvPr id="6" name="Slide Number Placeholder 3"/>
          <p:cNvSpPr>
            <a:spLocks noGrp="1"/>
          </p:cNvSpPr>
          <p:nvPr>
            <p:ph type="sldNum" sz="quarter" idx="12"/>
          </p:nvPr>
        </p:nvSpPr>
        <p:spPr/>
        <p:txBody>
          <a:bodyPr/>
          <a:lstStyle>
            <a:lvl1pPr>
              <a:defRPr/>
            </a:lvl1pPr>
          </a:lstStyle>
          <a:p>
            <a:fld id="{716A2D85-4B54-4D31-AB5E-94DCB847D750}" type="slidenum">
              <a:rPr lang="en-US"/>
              <a:pPr/>
              <a:t>‹#›</a:t>
            </a:fld>
            <a:endParaRPr lang="en-US" dirty="0"/>
          </a:p>
        </p:txBody>
      </p:sp>
    </p:spTree>
    <p:extLst>
      <p:ext uri="{BB962C8B-B14F-4D97-AF65-F5344CB8AC3E}">
        <p14:creationId xmlns:p14="http://schemas.microsoft.com/office/powerpoint/2010/main" val="3088166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C801B98E-4CF3-4A64-802A-0CD489515B06}" type="slidenum">
              <a:rPr lang="en-US"/>
              <a:pPr/>
              <a:t>‹#›</a:t>
            </a:fld>
            <a:endParaRPr lang="en-US" dirty="0"/>
          </a:p>
        </p:txBody>
      </p:sp>
    </p:spTree>
    <p:extLst>
      <p:ext uri="{BB962C8B-B14F-4D97-AF65-F5344CB8AC3E}">
        <p14:creationId xmlns:p14="http://schemas.microsoft.com/office/powerpoint/2010/main" val="36403901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393C88E6-2636-4D66-AFE3-8ED42DBA5F45}" type="slidenum">
              <a:rPr lang="en-US"/>
              <a:pPr/>
              <a:t>‹#›</a:t>
            </a:fld>
            <a:endParaRPr lang="en-US" dirty="0"/>
          </a:p>
        </p:txBody>
      </p:sp>
    </p:spTree>
    <p:extLst>
      <p:ext uri="{BB962C8B-B14F-4D97-AF65-F5344CB8AC3E}">
        <p14:creationId xmlns:p14="http://schemas.microsoft.com/office/powerpoint/2010/main" val="47551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4" name="Slide Number Placeholder 5"/>
          <p:cNvSpPr>
            <a:spLocks noGrp="1"/>
          </p:cNvSpPr>
          <p:nvPr>
            <p:ph type="sldNum" sz="quarter" idx="12"/>
          </p:nvPr>
        </p:nvSpPr>
        <p:spPr/>
        <p:txBody>
          <a:bodyPr/>
          <a:lstStyle>
            <a:lvl1pPr>
              <a:defRPr/>
            </a:lvl1pPr>
          </a:lstStyle>
          <a:p>
            <a:pPr>
              <a:defRPr/>
            </a:pPr>
            <a:fld id="{90139C7D-9017-4C69-81EA-44E8E5A5382B}" type="slidenum">
              <a:rPr lang="en-US" smtClean="0"/>
              <a:pPr>
                <a:defRPr/>
              </a:pPr>
              <a:t>‹#›</a:t>
            </a:fld>
            <a:endParaRPr lang="en-US"/>
          </a:p>
        </p:txBody>
      </p:sp>
    </p:spTree>
    <p:extLst>
      <p:ext uri="{BB962C8B-B14F-4D97-AF65-F5344CB8AC3E}">
        <p14:creationId xmlns:p14="http://schemas.microsoft.com/office/powerpoint/2010/main" val="2631052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1CCA3D73-BC0F-448E-9997-0AC3768063D4}" type="slidenum">
              <a:rPr lang="en-US"/>
              <a:pPr/>
              <a:t>‹#›</a:t>
            </a:fld>
            <a:endParaRPr lang="en-US" dirty="0"/>
          </a:p>
        </p:txBody>
      </p:sp>
    </p:spTree>
    <p:extLst>
      <p:ext uri="{BB962C8B-B14F-4D97-AF65-F5344CB8AC3E}">
        <p14:creationId xmlns:p14="http://schemas.microsoft.com/office/powerpoint/2010/main" val="45495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48A0C7B2-C36D-47CE-9C72-FF535AE7E46F}" type="slidenum">
              <a:rPr lang="en-US"/>
              <a:pPr/>
              <a:t>‹#›</a:t>
            </a:fld>
            <a:endParaRPr lang="en-US" dirty="0"/>
          </a:p>
        </p:txBody>
      </p:sp>
    </p:spTree>
    <p:extLst>
      <p:ext uri="{BB962C8B-B14F-4D97-AF65-F5344CB8AC3E}">
        <p14:creationId xmlns:p14="http://schemas.microsoft.com/office/powerpoint/2010/main" val="1525756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p:txBody>
          <a:bodyPr/>
          <a:lstStyle>
            <a:lvl1pPr>
              <a:defRPr/>
            </a:lvl1pPr>
          </a:lstStyle>
          <a:p>
            <a:pPr>
              <a:defRPr/>
            </a:pPr>
            <a:r>
              <a:rPr lang="en-US" dirty="0"/>
              <a:t>Copyright 2012 Health Administration Press</a:t>
            </a:r>
          </a:p>
        </p:txBody>
      </p:sp>
      <p:sp>
        <p:nvSpPr>
          <p:cNvPr id="6" name="Rectangle 6"/>
          <p:cNvSpPr>
            <a:spLocks noGrp="1" noChangeArrowheads="1"/>
          </p:cNvSpPr>
          <p:nvPr>
            <p:ph type="sldNum" sz="quarter" idx="11"/>
          </p:nvPr>
        </p:nvSpPr>
        <p:spPr/>
        <p:txBody>
          <a:bodyPr/>
          <a:lstStyle>
            <a:lvl1pPr>
              <a:defRPr/>
            </a:lvl1pPr>
          </a:lstStyle>
          <a:p>
            <a:fld id="{8CE35225-60C4-4F92-AA5B-6DF1A17FAFF0}" type="slidenum">
              <a:rPr lang="en-US"/>
              <a:pPr/>
              <a:t>‹#›</a:t>
            </a:fld>
            <a:endParaRPr lang="en-US" dirty="0"/>
          </a:p>
        </p:txBody>
      </p:sp>
    </p:spTree>
    <p:extLst>
      <p:ext uri="{BB962C8B-B14F-4D97-AF65-F5344CB8AC3E}">
        <p14:creationId xmlns:p14="http://schemas.microsoft.com/office/powerpoint/2010/main" val="746878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8985088C-BBC7-461D-B79E-554DD1FCA219}" type="slidenum">
              <a:rPr lang="en-US"/>
              <a:pPr/>
              <a:t>‹#›</a:t>
            </a:fld>
            <a:endParaRPr lang="en-US" dirty="0"/>
          </a:p>
        </p:txBody>
      </p:sp>
    </p:spTree>
    <p:extLst>
      <p:ext uri="{BB962C8B-B14F-4D97-AF65-F5344CB8AC3E}">
        <p14:creationId xmlns:p14="http://schemas.microsoft.com/office/powerpoint/2010/main" val="2628510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76509B67-0FC5-4061-A532-5091C8C46E83}" type="slidenum">
              <a:rPr lang="en-US"/>
              <a:pPr/>
              <a:t>‹#›</a:t>
            </a:fld>
            <a:endParaRPr lang="en-US" dirty="0"/>
          </a:p>
        </p:txBody>
      </p:sp>
    </p:spTree>
    <p:extLst>
      <p:ext uri="{BB962C8B-B14F-4D97-AF65-F5344CB8AC3E}">
        <p14:creationId xmlns:p14="http://schemas.microsoft.com/office/powerpoint/2010/main" val="1556007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3725C4E7-DD47-4D43-8CF5-654E845F9D6B}" type="slidenum">
              <a:rPr lang="en-US"/>
              <a:pPr/>
              <a:t>‹#›</a:t>
            </a:fld>
            <a:endParaRPr lang="en-US" dirty="0"/>
          </a:p>
        </p:txBody>
      </p:sp>
    </p:spTree>
    <p:extLst>
      <p:ext uri="{BB962C8B-B14F-4D97-AF65-F5344CB8AC3E}">
        <p14:creationId xmlns:p14="http://schemas.microsoft.com/office/powerpoint/2010/main" val="2798878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17D0A5CF-5CB3-4E03-8051-7661C6A10866}" type="slidenum">
              <a:rPr lang="en-US"/>
              <a:pPr/>
              <a:t>‹#›</a:t>
            </a:fld>
            <a:endParaRPr lang="en-US" dirty="0"/>
          </a:p>
        </p:txBody>
      </p:sp>
    </p:spTree>
    <p:extLst>
      <p:ext uri="{BB962C8B-B14F-4D97-AF65-F5344CB8AC3E}">
        <p14:creationId xmlns:p14="http://schemas.microsoft.com/office/powerpoint/2010/main" val="10285761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136F0E18-12DE-40A4-B2BC-16E677C78EB0}" type="slidenum">
              <a:rPr lang="en-US"/>
              <a:pPr/>
              <a:t>‹#›</a:t>
            </a:fld>
            <a:endParaRPr lang="en-US" dirty="0"/>
          </a:p>
        </p:txBody>
      </p:sp>
    </p:spTree>
    <p:extLst>
      <p:ext uri="{BB962C8B-B14F-4D97-AF65-F5344CB8AC3E}">
        <p14:creationId xmlns:p14="http://schemas.microsoft.com/office/powerpoint/2010/main" val="7579147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3DC760BB-2CDD-4D45-90AD-9F0A8D396688}" type="slidenum">
              <a:rPr lang="en-US"/>
              <a:pPr/>
              <a:t>‹#›</a:t>
            </a:fld>
            <a:endParaRPr lang="en-US" dirty="0"/>
          </a:p>
        </p:txBody>
      </p:sp>
    </p:spTree>
    <p:extLst>
      <p:ext uri="{BB962C8B-B14F-4D97-AF65-F5344CB8AC3E}">
        <p14:creationId xmlns:p14="http://schemas.microsoft.com/office/powerpoint/2010/main" val="8211352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8/3/2012</a:t>
            </a:r>
          </a:p>
        </p:txBody>
      </p:sp>
      <p:sp>
        <p:nvSpPr>
          <p:cNvPr id="3"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4" name="Slide Number Placeholder 5"/>
          <p:cNvSpPr>
            <a:spLocks noGrp="1"/>
          </p:cNvSpPr>
          <p:nvPr>
            <p:ph type="sldNum" sz="quarter" idx="12"/>
          </p:nvPr>
        </p:nvSpPr>
        <p:spPr/>
        <p:txBody>
          <a:bodyPr/>
          <a:lstStyle>
            <a:lvl1pPr>
              <a:defRPr/>
            </a:lvl1pPr>
          </a:lstStyle>
          <a:p>
            <a:fld id="{1D44B9D5-D17A-4F33-AEEA-075F4D364EBA}" type="slidenum">
              <a:rPr lang="en-US"/>
              <a:pPr/>
              <a:t>‹#›</a:t>
            </a:fld>
            <a:endParaRPr lang="en-US" dirty="0"/>
          </a:p>
        </p:txBody>
      </p:sp>
    </p:spTree>
    <p:extLst>
      <p:ext uri="{BB962C8B-B14F-4D97-AF65-F5344CB8AC3E}">
        <p14:creationId xmlns:p14="http://schemas.microsoft.com/office/powerpoint/2010/main" val="195886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7" name="Slide Number Placeholder 5"/>
          <p:cNvSpPr>
            <a:spLocks noGrp="1"/>
          </p:cNvSpPr>
          <p:nvPr>
            <p:ph type="sldNum" sz="quarter" idx="12"/>
          </p:nvPr>
        </p:nvSpPr>
        <p:spPr/>
        <p:txBody>
          <a:bodyPr/>
          <a:lstStyle>
            <a:lvl1pPr>
              <a:defRPr/>
            </a:lvl1pPr>
          </a:lstStyle>
          <a:p>
            <a:pPr>
              <a:defRPr/>
            </a:pPr>
            <a:fld id="{4A9EC085-6856-41E9-B2E1-31865C70173E}" type="slidenum">
              <a:rPr lang="en-US" smtClean="0"/>
              <a:pPr>
                <a:defRPr/>
              </a:pPr>
              <a:t>‹#›</a:t>
            </a:fld>
            <a:endParaRPr lang="en-US"/>
          </a:p>
        </p:txBody>
      </p:sp>
    </p:spTree>
    <p:extLst>
      <p:ext uri="{BB962C8B-B14F-4D97-AF65-F5344CB8AC3E}">
        <p14:creationId xmlns:p14="http://schemas.microsoft.com/office/powerpoint/2010/main" val="27826191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D941C6C0-3436-4970-AECD-775F21877B37}" type="slidenum">
              <a:rPr lang="en-US"/>
              <a:pPr/>
              <a:t>‹#›</a:t>
            </a:fld>
            <a:endParaRPr lang="en-US" dirty="0"/>
          </a:p>
        </p:txBody>
      </p:sp>
    </p:spTree>
    <p:extLst>
      <p:ext uri="{BB962C8B-B14F-4D97-AF65-F5344CB8AC3E}">
        <p14:creationId xmlns:p14="http://schemas.microsoft.com/office/powerpoint/2010/main" val="966567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4CAD07A0-695D-4883-AC91-21B23A64D3EC}" type="slidenum">
              <a:rPr lang="en-US"/>
              <a:pPr/>
              <a:t>‹#›</a:t>
            </a:fld>
            <a:endParaRPr lang="en-US" dirty="0"/>
          </a:p>
        </p:txBody>
      </p:sp>
    </p:spTree>
    <p:extLst>
      <p:ext uri="{BB962C8B-B14F-4D97-AF65-F5344CB8AC3E}">
        <p14:creationId xmlns:p14="http://schemas.microsoft.com/office/powerpoint/2010/main" val="8000407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E1D59232-B97D-43C6-B11A-65872D3ACBF3}" type="slidenum">
              <a:rPr lang="en-US"/>
              <a:pPr/>
              <a:t>‹#›</a:t>
            </a:fld>
            <a:endParaRPr lang="en-US" dirty="0"/>
          </a:p>
        </p:txBody>
      </p:sp>
    </p:spTree>
    <p:extLst>
      <p:ext uri="{BB962C8B-B14F-4D97-AF65-F5344CB8AC3E}">
        <p14:creationId xmlns:p14="http://schemas.microsoft.com/office/powerpoint/2010/main" val="27633943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C4D25FB4-5D7C-4620-9F44-0E466AA8169A}" type="slidenum">
              <a:rPr lang="en-US"/>
              <a:pPr/>
              <a:t>‹#›</a:t>
            </a:fld>
            <a:endParaRPr lang="en-US" dirty="0"/>
          </a:p>
        </p:txBody>
      </p:sp>
    </p:spTree>
    <p:extLst>
      <p:ext uri="{BB962C8B-B14F-4D97-AF65-F5344CB8AC3E}">
        <p14:creationId xmlns:p14="http://schemas.microsoft.com/office/powerpoint/2010/main" val="33131779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86A4ABB0-5F80-456C-A9E4-0FADF34F3C94}" type="slidenum">
              <a:rPr lang="en-US"/>
              <a:pPr/>
              <a:t>‹#›</a:t>
            </a:fld>
            <a:endParaRPr lang="en-US" dirty="0"/>
          </a:p>
        </p:txBody>
      </p:sp>
    </p:spTree>
    <p:extLst>
      <p:ext uri="{BB962C8B-B14F-4D97-AF65-F5344CB8AC3E}">
        <p14:creationId xmlns:p14="http://schemas.microsoft.com/office/powerpoint/2010/main" val="24706562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B4669175-5A4E-48A0-9884-973C13B4A624}" type="slidenum">
              <a:rPr lang="en-US"/>
              <a:pPr/>
              <a:t>‹#›</a:t>
            </a:fld>
            <a:endParaRPr lang="en-US" dirty="0"/>
          </a:p>
        </p:txBody>
      </p:sp>
    </p:spTree>
    <p:extLst>
      <p:ext uri="{BB962C8B-B14F-4D97-AF65-F5344CB8AC3E}">
        <p14:creationId xmlns:p14="http://schemas.microsoft.com/office/powerpoint/2010/main" val="38767047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9867251F-64E5-41CE-BC3C-A2DD356FA2E8}" type="slidenum">
              <a:rPr lang="en-US"/>
              <a:pPr/>
              <a:t>‹#›</a:t>
            </a:fld>
            <a:endParaRPr lang="en-US" dirty="0"/>
          </a:p>
        </p:txBody>
      </p:sp>
    </p:spTree>
    <p:extLst>
      <p:ext uri="{BB962C8B-B14F-4D97-AF65-F5344CB8AC3E}">
        <p14:creationId xmlns:p14="http://schemas.microsoft.com/office/powerpoint/2010/main" val="37796798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A606F4FE-010C-4BC9-8E92-7747315D6B26}" type="slidenum">
              <a:rPr lang="en-US"/>
              <a:pPr/>
              <a:t>‹#›</a:t>
            </a:fld>
            <a:endParaRPr lang="en-US" dirty="0"/>
          </a:p>
        </p:txBody>
      </p:sp>
    </p:spTree>
    <p:extLst>
      <p:ext uri="{BB962C8B-B14F-4D97-AF65-F5344CB8AC3E}">
        <p14:creationId xmlns:p14="http://schemas.microsoft.com/office/powerpoint/2010/main" val="22095286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20B9B65B-8817-460A-A946-9D1CE08A8188}" type="slidenum">
              <a:rPr lang="en-US"/>
              <a:pPr/>
              <a:t>‹#›</a:t>
            </a:fld>
            <a:endParaRPr lang="en-US" dirty="0"/>
          </a:p>
        </p:txBody>
      </p:sp>
    </p:spTree>
    <p:extLst>
      <p:ext uri="{BB962C8B-B14F-4D97-AF65-F5344CB8AC3E}">
        <p14:creationId xmlns:p14="http://schemas.microsoft.com/office/powerpoint/2010/main" val="10110520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dirty="0"/>
              <a:t>8/3/2012</a:t>
            </a:r>
          </a:p>
        </p:txBody>
      </p:sp>
      <p:sp>
        <p:nvSpPr>
          <p:cNvPr id="4"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5" name="Slide Number Placeholder 5"/>
          <p:cNvSpPr>
            <a:spLocks noGrp="1"/>
          </p:cNvSpPr>
          <p:nvPr>
            <p:ph type="sldNum" sz="quarter" idx="12"/>
          </p:nvPr>
        </p:nvSpPr>
        <p:spPr/>
        <p:txBody>
          <a:bodyPr/>
          <a:lstStyle>
            <a:lvl1pPr>
              <a:defRPr/>
            </a:lvl1pPr>
          </a:lstStyle>
          <a:p>
            <a:fld id="{07959699-C269-41D7-AD44-395FE3B7B129}" type="slidenum">
              <a:rPr lang="en-US"/>
              <a:pPr/>
              <a:t>‹#›</a:t>
            </a:fld>
            <a:endParaRPr lang="en-US" dirty="0"/>
          </a:p>
        </p:txBody>
      </p:sp>
    </p:spTree>
    <p:extLst>
      <p:ext uri="{BB962C8B-B14F-4D97-AF65-F5344CB8AC3E}">
        <p14:creationId xmlns:p14="http://schemas.microsoft.com/office/powerpoint/2010/main" val="380185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2009 Health Administration Press</a:t>
            </a:r>
          </a:p>
        </p:txBody>
      </p:sp>
      <p:sp>
        <p:nvSpPr>
          <p:cNvPr id="7" name="Slide Number Placeholder 5"/>
          <p:cNvSpPr>
            <a:spLocks noGrp="1"/>
          </p:cNvSpPr>
          <p:nvPr>
            <p:ph type="sldNum" sz="quarter" idx="12"/>
          </p:nvPr>
        </p:nvSpPr>
        <p:spPr/>
        <p:txBody>
          <a:bodyPr/>
          <a:lstStyle>
            <a:lvl1pPr>
              <a:defRPr/>
            </a:lvl1pPr>
          </a:lstStyle>
          <a:p>
            <a:pPr>
              <a:defRPr/>
            </a:pPr>
            <a:fld id="{1FAF7E92-0B48-4A12-9C0F-854BA32C38FD}" type="slidenum">
              <a:rPr lang="en-US" smtClean="0"/>
              <a:pPr>
                <a:defRPr/>
              </a:pPr>
              <a:t>‹#›</a:t>
            </a:fld>
            <a:endParaRPr lang="en-US"/>
          </a:p>
        </p:txBody>
      </p:sp>
    </p:spTree>
    <p:extLst>
      <p:ext uri="{BB962C8B-B14F-4D97-AF65-F5344CB8AC3E}">
        <p14:creationId xmlns:p14="http://schemas.microsoft.com/office/powerpoint/2010/main" val="3073170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a:t>8/3/2012</a:t>
            </a:r>
          </a:p>
        </p:txBody>
      </p:sp>
      <p:sp>
        <p:nvSpPr>
          <p:cNvPr id="3"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4" name="Slide Number Placeholder 5"/>
          <p:cNvSpPr>
            <a:spLocks noGrp="1"/>
          </p:cNvSpPr>
          <p:nvPr>
            <p:ph type="sldNum" sz="quarter" idx="12"/>
          </p:nvPr>
        </p:nvSpPr>
        <p:spPr/>
        <p:txBody>
          <a:bodyPr/>
          <a:lstStyle>
            <a:lvl1pPr>
              <a:defRPr/>
            </a:lvl1pPr>
          </a:lstStyle>
          <a:p>
            <a:fld id="{2AB73C53-FEE1-4062-A019-BB86A020B7D4}" type="slidenum">
              <a:rPr lang="en-US"/>
              <a:pPr/>
              <a:t>‹#›</a:t>
            </a:fld>
            <a:endParaRPr lang="en-US" dirty="0"/>
          </a:p>
        </p:txBody>
      </p:sp>
    </p:spTree>
    <p:extLst>
      <p:ext uri="{BB962C8B-B14F-4D97-AF65-F5344CB8AC3E}">
        <p14:creationId xmlns:p14="http://schemas.microsoft.com/office/powerpoint/2010/main" val="12505393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7F95AC2A-D0A3-4C90-96B2-09095B62EE86}" type="slidenum">
              <a:rPr lang="en-US"/>
              <a:pPr/>
              <a:t>‹#›</a:t>
            </a:fld>
            <a:endParaRPr lang="en-US" dirty="0"/>
          </a:p>
        </p:txBody>
      </p:sp>
    </p:spTree>
    <p:extLst>
      <p:ext uri="{BB962C8B-B14F-4D97-AF65-F5344CB8AC3E}">
        <p14:creationId xmlns:p14="http://schemas.microsoft.com/office/powerpoint/2010/main" val="37609450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97074279-ACEA-4017-A696-9804869A28B3}" type="slidenum">
              <a:rPr lang="en-US"/>
              <a:pPr/>
              <a:t>‹#›</a:t>
            </a:fld>
            <a:endParaRPr lang="en-US" dirty="0"/>
          </a:p>
        </p:txBody>
      </p:sp>
    </p:spTree>
    <p:extLst>
      <p:ext uri="{BB962C8B-B14F-4D97-AF65-F5344CB8AC3E}">
        <p14:creationId xmlns:p14="http://schemas.microsoft.com/office/powerpoint/2010/main" val="11922235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F9204ED8-14CE-444C-9C20-13C89AB772A1}" type="slidenum">
              <a:rPr lang="en-US"/>
              <a:pPr/>
              <a:t>‹#›</a:t>
            </a:fld>
            <a:endParaRPr lang="en-US" dirty="0"/>
          </a:p>
        </p:txBody>
      </p:sp>
    </p:spTree>
    <p:extLst>
      <p:ext uri="{BB962C8B-B14F-4D97-AF65-F5344CB8AC3E}">
        <p14:creationId xmlns:p14="http://schemas.microsoft.com/office/powerpoint/2010/main" val="7662985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4522986E-4D82-4A29-B369-B7B7E882007A}" type="slidenum">
              <a:rPr lang="en-US"/>
              <a:pPr/>
              <a:t>‹#›</a:t>
            </a:fld>
            <a:endParaRPr lang="en-US" dirty="0"/>
          </a:p>
        </p:txBody>
      </p:sp>
    </p:spTree>
    <p:extLst>
      <p:ext uri="{BB962C8B-B14F-4D97-AF65-F5344CB8AC3E}">
        <p14:creationId xmlns:p14="http://schemas.microsoft.com/office/powerpoint/2010/main" val="12346191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774B5BD4-A86D-423F-B2A2-60BCC9C18AE8}" type="slidenum">
              <a:rPr lang="en-US"/>
              <a:pPr/>
              <a:t>‹#›</a:t>
            </a:fld>
            <a:endParaRPr lang="en-US" dirty="0"/>
          </a:p>
        </p:txBody>
      </p:sp>
    </p:spTree>
    <p:extLst>
      <p:ext uri="{BB962C8B-B14F-4D97-AF65-F5344CB8AC3E}">
        <p14:creationId xmlns:p14="http://schemas.microsoft.com/office/powerpoint/2010/main" val="2489611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ED49DA4A-E51C-4B2C-AB75-4D6F3BFAC926}" type="slidenum">
              <a:rPr lang="en-US"/>
              <a:pPr/>
              <a:t>‹#›</a:t>
            </a:fld>
            <a:endParaRPr lang="en-US" dirty="0"/>
          </a:p>
        </p:txBody>
      </p:sp>
    </p:spTree>
    <p:extLst>
      <p:ext uri="{BB962C8B-B14F-4D97-AF65-F5344CB8AC3E}">
        <p14:creationId xmlns:p14="http://schemas.microsoft.com/office/powerpoint/2010/main" val="23414160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a:t>8/3/2012</a:t>
            </a:r>
          </a:p>
        </p:txBody>
      </p:sp>
      <p:sp>
        <p:nvSpPr>
          <p:cNvPr id="5"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6" name="Slide Number Placeholder 5"/>
          <p:cNvSpPr>
            <a:spLocks noGrp="1"/>
          </p:cNvSpPr>
          <p:nvPr>
            <p:ph type="sldNum" sz="quarter" idx="12"/>
          </p:nvPr>
        </p:nvSpPr>
        <p:spPr/>
        <p:txBody>
          <a:bodyPr/>
          <a:lstStyle>
            <a:lvl1pPr>
              <a:defRPr/>
            </a:lvl1pPr>
          </a:lstStyle>
          <a:p>
            <a:fld id="{CABED18B-5E0D-4E2A-A94E-85BD8A19482A}" type="slidenum">
              <a:rPr lang="en-US"/>
              <a:pPr/>
              <a:t>‹#›</a:t>
            </a:fld>
            <a:endParaRPr lang="en-US" dirty="0"/>
          </a:p>
        </p:txBody>
      </p:sp>
    </p:spTree>
    <p:extLst>
      <p:ext uri="{BB962C8B-B14F-4D97-AF65-F5344CB8AC3E}">
        <p14:creationId xmlns:p14="http://schemas.microsoft.com/office/powerpoint/2010/main" val="73763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dirty="0"/>
              <a:t>8/3/2012</a:t>
            </a:r>
          </a:p>
        </p:txBody>
      </p:sp>
      <p:sp>
        <p:nvSpPr>
          <p:cNvPr id="6"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7" name="Slide Number Placeholder 5"/>
          <p:cNvSpPr>
            <a:spLocks noGrp="1"/>
          </p:cNvSpPr>
          <p:nvPr>
            <p:ph type="sldNum" sz="quarter" idx="12"/>
          </p:nvPr>
        </p:nvSpPr>
        <p:spPr/>
        <p:txBody>
          <a:bodyPr/>
          <a:lstStyle>
            <a:lvl1pPr>
              <a:defRPr/>
            </a:lvl1pPr>
          </a:lstStyle>
          <a:p>
            <a:fld id="{3F8CA486-A276-4336-B850-0279A7B2EBFC}" type="slidenum">
              <a:rPr lang="en-US"/>
              <a:pPr/>
              <a:t>‹#›</a:t>
            </a:fld>
            <a:endParaRPr lang="en-US" dirty="0"/>
          </a:p>
        </p:txBody>
      </p:sp>
    </p:spTree>
    <p:extLst>
      <p:ext uri="{BB962C8B-B14F-4D97-AF65-F5344CB8AC3E}">
        <p14:creationId xmlns:p14="http://schemas.microsoft.com/office/powerpoint/2010/main" val="5439103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dirty="0"/>
              <a:t>8/3/2012</a:t>
            </a:r>
          </a:p>
        </p:txBody>
      </p:sp>
      <p:sp>
        <p:nvSpPr>
          <p:cNvPr id="8" name="Footer Placeholder 4"/>
          <p:cNvSpPr>
            <a:spLocks noGrp="1"/>
          </p:cNvSpPr>
          <p:nvPr>
            <p:ph type="ftr" sz="quarter" idx="11"/>
          </p:nvPr>
        </p:nvSpPr>
        <p:spPr/>
        <p:txBody>
          <a:bodyPr/>
          <a:lstStyle>
            <a:lvl1pPr>
              <a:defRPr/>
            </a:lvl1pPr>
          </a:lstStyle>
          <a:p>
            <a:pPr>
              <a:defRPr/>
            </a:pPr>
            <a:r>
              <a:rPr lang="en-US" dirty="0"/>
              <a:t>Copyright 2012 Health Administration Press</a:t>
            </a:r>
          </a:p>
        </p:txBody>
      </p:sp>
      <p:sp>
        <p:nvSpPr>
          <p:cNvPr id="9" name="Slide Number Placeholder 5"/>
          <p:cNvSpPr>
            <a:spLocks noGrp="1"/>
          </p:cNvSpPr>
          <p:nvPr>
            <p:ph type="sldNum" sz="quarter" idx="12"/>
          </p:nvPr>
        </p:nvSpPr>
        <p:spPr/>
        <p:txBody>
          <a:bodyPr/>
          <a:lstStyle>
            <a:lvl1pPr>
              <a:defRPr/>
            </a:lvl1pPr>
          </a:lstStyle>
          <a:p>
            <a:fld id="{6C9BA72A-00AD-4014-B092-48D1FA80A061}" type="slidenum">
              <a:rPr lang="en-US"/>
              <a:pPr/>
              <a:t>‹#›</a:t>
            </a:fld>
            <a:endParaRPr lang="en-US" dirty="0"/>
          </a:p>
        </p:txBody>
      </p:sp>
    </p:spTree>
    <p:extLst>
      <p:ext uri="{BB962C8B-B14F-4D97-AF65-F5344CB8AC3E}">
        <p14:creationId xmlns:p14="http://schemas.microsoft.com/office/powerpoint/2010/main" val="2741946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1.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image" Target="../media/image1.pn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6" Type="http://schemas.openxmlformats.org/officeDocument/2006/relationships/image" Target="../media/image1.png"/><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14.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5.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6.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image" Target="../media/image1.png"/><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7.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1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3.jpe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19.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theme" Target="../theme/theme20.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1.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pn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a:t>Copyright 2009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CB05122-DDD2-48CB-90E1-92E888C3CB8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914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7651" name="Text Placeholder 2"/>
          <p:cNvSpPr>
            <a:spLocks noGrp="1"/>
          </p:cNvSpPr>
          <p:nvPr>
            <p:ph type="body" idx="1"/>
          </p:nvPr>
        </p:nvSpPr>
        <p:spPr bwMode="auto">
          <a:xfrm>
            <a:off x="457200" y="2286000"/>
            <a:ext cx="8229600"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2018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3CB05122-DDD2-48CB-90E1-92E888C3CB8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defTabSz="457200" rtl="0" eaLnBrk="1" fontAlgn="base" hangingPunct="1">
        <a:spcBef>
          <a:spcPct val="0"/>
        </a:spcBef>
        <a:spcAft>
          <a:spcPct val="0"/>
        </a:spcAft>
        <a:defRPr sz="40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457200" indent="-457200" algn="l" defTabSz="457200" rtl="0" eaLnBrk="1" fontAlgn="base" hangingPunct="1">
        <a:spcBef>
          <a:spcPct val="20000"/>
        </a:spcBef>
        <a:spcAft>
          <a:spcPct val="0"/>
        </a:spcAft>
        <a:buClr>
          <a:srgbClr val="33CC33"/>
        </a:buClr>
        <a:buSzPct val="85000"/>
        <a:buFont typeface="Wingdings" pitchFamily="2" charset="2"/>
        <a:buChar char="v"/>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63600" indent="-406400" algn="l" defTabSz="457200" rtl="0" eaLnBrk="1" fontAlgn="base" hangingPunct="1">
        <a:spcBef>
          <a:spcPct val="20000"/>
        </a:spcBef>
        <a:spcAft>
          <a:spcPct val="0"/>
        </a:spcAft>
        <a:buClr>
          <a:srgbClr val="00B050"/>
        </a:buClr>
        <a:buSzPct val="95000"/>
        <a:buFont typeface="Wingdings" pitchFamily="2" charset="2"/>
        <a:buChar char="§"/>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3" name="Rectangle 5"/>
          <p:cNvSpPr>
            <a:spLocks noGrp="1" noChangeArrowheads="1"/>
          </p:cNvSpPr>
          <p:nvPr>
            <p:ph type="ftr" sz="quarter" idx="3"/>
          </p:nvPr>
        </p:nvSpPr>
        <p:spPr bwMode="auto">
          <a:xfrm>
            <a:off x="317500" y="5918200"/>
            <a:ext cx="6019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Birch Std" pitchFamily="50" charset="0"/>
                <a:ea typeface="+mn-ea"/>
              </a:defRPr>
            </a:lvl1pPr>
          </a:lstStyle>
          <a:p>
            <a:pPr>
              <a:defRPr/>
            </a:pPr>
            <a:r>
              <a:rPr lang="en-US" dirty="0"/>
              <a:t>Copyright 2012 Health Administration Press</a:t>
            </a:r>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95D35F91-1762-4721-9AAC-8A47CB9A872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Birch Std" pitchFamily="50" charset="0"/>
          <a:ea typeface="MS PGothic" pitchFamily="34" charset="-128"/>
        </a:defRPr>
      </a:lvl2pPr>
      <a:lvl3pPr algn="ctr" rtl="0" eaLnBrk="1" fontAlgn="base" hangingPunct="1">
        <a:spcBef>
          <a:spcPct val="0"/>
        </a:spcBef>
        <a:spcAft>
          <a:spcPct val="0"/>
        </a:spcAft>
        <a:defRPr sz="4400">
          <a:solidFill>
            <a:schemeClr val="tx2"/>
          </a:solidFill>
          <a:latin typeface="Birch Std" pitchFamily="50" charset="0"/>
          <a:ea typeface="MS PGothic" pitchFamily="34" charset="-128"/>
        </a:defRPr>
      </a:lvl3pPr>
      <a:lvl4pPr algn="ctr" rtl="0" eaLnBrk="1" fontAlgn="base" hangingPunct="1">
        <a:spcBef>
          <a:spcPct val="0"/>
        </a:spcBef>
        <a:spcAft>
          <a:spcPct val="0"/>
        </a:spcAft>
        <a:defRPr sz="4400">
          <a:solidFill>
            <a:schemeClr val="tx2"/>
          </a:solidFill>
          <a:latin typeface="Birch Std" pitchFamily="50" charset="0"/>
          <a:ea typeface="MS PGothic" pitchFamily="34" charset="-128"/>
        </a:defRPr>
      </a:lvl4pPr>
      <a:lvl5pPr algn="ctr" rtl="0" eaLnBrk="1" fontAlgn="base" hangingPunct="1">
        <a:spcBef>
          <a:spcPct val="0"/>
        </a:spcBef>
        <a:spcAft>
          <a:spcPct val="0"/>
        </a:spcAft>
        <a:defRPr sz="4400">
          <a:solidFill>
            <a:schemeClr val="tx2"/>
          </a:solidFill>
          <a:latin typeface="Birch Std" pitchFamily="50" charset="0"/>
          <a:ea typeface="MS PGothic" pitchFamily="34" charset="-128"/>
        </a:defRPr>
      </a:lvl5pPr>
      <a:lvl6pPr marL="457200" algn="ctr" rtl="0" eaLnBrk="1" fontAlgn="base" hangingPunct="1">
        <a:spcBef>
          <a:spcPct val="0"/>
        </a:spcBef>
        <a:spcAft>
          <a:spcPct val="0"/>
        </a:spcAft>
        <a:defRPr sz="4400">
          <a:solidFill>
            <a:schemeClr val="tx2"/>
          </a:solidFill>
          <a:latin typeface="Birch Std" pitchFamily="50" charset="0"/>
        </a:defRPr>
      </a:lvl6pPr>
      <a:lvl7pPr marL="914400" algn="ctr" rtl="0" eaLnBrk="1" fontAlgn="base" hangingPunct="1">
        <a:spcBef>
          <a:spcPct val="0"/>
        </a:spcBef>
        <a:spcAft>
          <a:spcPct val="0"/>
        </a:spcAft>
        <a:defRPr sz="4400">
          <a:solidFill>
            <a:schemeClr val="tx2"/>
          </a:solidFill>
          <a:latin typeface="Birch Std" pitchFamily="50" charset="0"/>
        </a:defRPr>
      </a:lvl7pPr>
      <a:lvl8pPr marL="1371600" algn="ctr" rtl="0" eaLnBrk="1" fontAlgn="base" hangingPunct="1">
        <a:spcBef>
          <a:spcPct val="0"/>
        </a:spcBef>
        <a:spcAft>
          <a:spcPct val="0"/>
        </a:spcAft>
        <a:defRPr sz="4400">
          <a:solidFill>
            <a:schemeClr val="tx2"/>
          </a:solidFill>
          <a:latin typeface="Birch Std" pitchFamily="50" charset="0"/>
        </a:defRPr>
      </a:lvl8pPr>
      <a:lvl9pPr marL="1828800" algn="ctr" rtl="0" eaLnBrk="1" fontAlgn="base" hangingPunct="1">
        <a:spcBef>
          <a:spcPct val="0"/>
        </a:spcBef>
        <a:spcAft>
          <a:spcPct val="0"/>
        </a:spcAft>
        <a:defRPr sz="4400">
          <a:solidFill>
            <a:schemeClr val="tx2"/>
          </a:solidFill>
          <a:latin typeface="Birch Std" pitchFamily="5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0" y="0"/>
            <a:ext cx="9144000" cy="14176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3" name="Rectangle 5"/>
          <p:cNvSpPr>
            <a:spLocks noGrp="1" noChangeArrowheads="1"/>
          </p:cNvSpPr>
          <p:nvPr>
            <p:ph type="ftr" sz="quarter" idx="3"/>
          </p:nvPr>
        </p:nvSpPr>
        <p:spPr bwMode="auto">
          <a:xfrm>
            <a:off x="0" y="6280150"/>
            <a:ext cx="6019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Birch Std" pitchFamily="50" charset="0"/>
                <a:ea typeface="+mn-ea"/>
              </a:defRPr>
            </a:lvl1pPr>
          </a:lstStyle>
          <a:p>
            <a:pPr>
              <a:defRPr/>
            </a:pPr>
            <a:r>
              <a:rPr lang="en-US" dirty="0"/>
              <a:t>Copyright 2012 Health Administration Press</a:t>
            </a:r>
          </a:p>
        </p:txBody>
      </p:sp>
      <p:sp>
        <p:nvSpPr>
          <p:cNvPr id="58374" name="Rectangle 6"/>
          <p:cNvSpPr>
            <a:spLocks noGrp="1" noChangeArrowheads="1"/>
          </p:cNvSpPr>
          <p:nvPr>
            <p:ph type="sldNum" sz="quarter" idx="4"/>
          </p:nvPr>
        </p:nvSpPr>
        <p:spPr bwMode="auto">
          <a:xfrm>
            <a:off x="6553200" y="63055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C5920B81-2908-4C44-B213-762E8CDE626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2pPr>
      <a:lvl3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3pPr>
      <a:lvl4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4pPr>
      <a:lvl5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Palatino Linotype" pitchFamily="18" charset="0"/>
        </a:defRPr>
      </a:lvl6pPr>
      <a:lvl7pPr marL="914400" algn="ctr" rtl="0" eaLnBrk="1" fontAlgn="base" hangingPunct="1">
        <a:spcBef>
          <a:spcPct val="0"/>
        </a:spcBef>
        <a:spcAft>
          <a:spcPct val="0"/>
        </a:spcAft>
        <a:defRPr sz="4400">
          <a:solidFill>
            <a:schemeClr val="tx2"/>
          </a:solidFill>
          <a:latin typeface="Palatino Linotype" pitchFamily="18" charset="0"/>
        </a:defRPr>
      </a:lvl7pPr>
      <a:lvl8pPr marL="1371600" algn="ctr" rtl="0" eaLnBrk="1" fontAlgn="base" hangingPunct="1">
        <a:spcBef>
          <a:spcPct val="0"/>
        </a:spcBef>
        <a:spcAft>
          <a:spcPct val="0"/>
        </a:spcAft>
        <a:defRPr sz="4400">
          <a:solidFill>
            <a:schemeClr val="tx2"/>
          </a:solidFill>
          <a:latin typeface="Palatino Linotype" pitchFamily="18" charset="0"/>
        </a:defRPr>
      </a:lvl8pPr>
      <a:lvl9pPr marL="1828800" algn="ctr" rtl="0" eaLnBrk="1" fontAlgn="base" hangingPunct="1">
        <a:spcBef>
          <a:spcPct val="0"/>
        </a:spcBef>
        <a:spcAft>
          <a:spcPct val="0"/>
        </a:spcAft>
        <a:defRPr sz="4400">
          <a:solidFill>
            <a:schemeClr val="tx2"/>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3810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2pPr>
      <a:lvl3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3pPr>
      <a:lvl4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4pPr>
      <a:lvl5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Palatino Linotype" pitchFamily="18" charset="0"/>
        </a:defRPr>
      </a:lvl6pPr>
      <a:lvl7pPr marL="914400" algn="ctr" rtl="0" eaLnBrk="1" fontAlgn="base" hangingPunct="1">
        <a:spcBef>
          <a:spcPct val="0"/>
        </a:spcBef>
        <a:spcAft>
          <a:spcPct val="0"/>
        </a:spcAft>
        <a:defRPr sz="4400">
          <a:solidFill>
            <a:schemeClr val="tx2"/>
          </a:solidFill>
          <a:latin typeface="Palatino Linotype" pitchFamily="18" charset="0"/>
        </a:defRPr>
      </a:lvl7pPr>
      <a:lvl8pPr marL="1371600" algn="ctr" rtl="0" eaLnBrk="1" fontAlgn="base" hangingPunct="1">
        <a:spcBef>
          <a:spcPct val="0"/>
        </a:spcBef>
        <a:spcAft>
          <a:spcPct val="0"/>
        </a:spcAft>
        <a:defRPr sz="4400">
          <a:solidFill>
            <a:schemeClr val="tx2"/>
          </a:solidFill>
          <a:latin typeface="Palatino Linotype" pitchFamily="18" charset="0"/>
        </a:defRPr>
      </a:lvl8pPr>
      <a:lvl9pPr marL="1828800" algn="ctr" rtl="0" eaLnBrk="1" fontAlgn="base" hangingPunct="1">
        <a:spcBef>
          <a:spcPct val="0"/>
        </a:spcBef>
        <a:spcAft>
          <a:spcPct val="0"/>
        </a:spcAft>
        <a:defRPr sz="4400">
          <a:solidFill>
            <a:schemeClr val="tx2"/>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CEBA6E-4927-49EE-BDDB-D5B22179AFE4}"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563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C10CF1F-6936-46C5-9EA2-3F8572E3538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9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9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FBD1F0C-AA77-46CF-9F26-079FBE46D50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819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EBFAF0D-2AF7-4349-AFDB-602F4F14193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942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DBD2041-C8EC-46ED-86BE-3053B985E3C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charset="0"/>
                <a:ea typeface="MS PGothic"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Times New Roman" pitchFamily="18" charset="0"/>
              </a:defRPr>
            </a:lvl1pPr>
          </a:lstStyle>
          <a:p>
            <a:pPr>
              <a:defRPr/>
            </a:pPr>
            <a:fld id="{3CB05122-DDD2-48CB-90E1-92E888C3CB8F}" type="slidenum">
              <a:rPr lang="en-US" smtClean="0"/>
              <a:pPr>
                <a:defRPr/>
              </a:pPr>
              <a:t>‹#›</a:t>
            </a:fld>
            <a:endParaRPr lang="en-US"/>
          </a:p>
        </p:txBody>
      </p:sp>
      <p:sp>
        <p:nvSpPr>
          <p:cNvPr id="7" name="Footer Placeholder 3"/>
          <p:cNvSpPr txBox="1">
            <a:spLocks/>
          </p:cNvSpPr>
          <p:nvPr/>
        </p:nvSpPr>
        <p:spPr bwMode="auto">
          <a:xfrm>
            <a:off x="3019425" y="6267450"/>
            <a:ext cx="321945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defTabSz="457200" rtl="0" eaLnBrk="1" fontAlgn="auto" hangingPunct="1">
              <a:spcBef>
                <a:spcPct val="20000"/>
              </a:spcBef>
              <a:spcAft>
                <a:spcPts val="0"/>
              </a:spcAft>
              <a:buFont typeface="Arial" panose="020B0604020202020204" pitchFamily="34" charset="0"/>
              <a:buChar char="•"/>
              <a:defRPr sz="3200" b="1" kern="1200">
                <a:solidFill>
                  <a:schemeClr val="tx1"/>
                </a:solidFill>
                <a:latin typeface="Times New Roman" charset="0"/>
                <a:ea typeface="MS PGothic" panose="020B0600070205080204" pitchFamily="34" charset="-128"/>
                <a:cs typeface="Times New Roman"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charset="0"/>
                <a:ea typeface="MS PGothic" panose="020B0600070205080204" pitchFamily="34" charset="-128"/>
                <a:cs typeface="Times New Roman"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charset="0"/>
                <a:ea typeface="MS PGothic" panose="020B0600070205080204" pitchFamily="34" charset="-128"/>
                <a:cs typeface="Times New Roman"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charset="0"/>
                <a:ea typeface="MS PGothic" panose="020B0600070205080204" pitchFamily="34" charset="-128"/>
                <a:cs typeface="Times New Roman"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charset="0"/>
                <a:ea typeface="MS PGothic" panose="020B0600070205080204" pitchFamily="34" charset="-128"/>
                <a:cs typeface="Times New Roman" charset="0"/>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Times New Roman" charset="0"/>
                <a:ea typeface="MS PGothic" panose="020B0600070205080204" pitchFamily="34" charset="-128"/>
                <a:cs typeface="Times New Roman" charset="0"/>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Times New Roman" charset="0"/>
                <a:ea typeface="MS PGothic" panose="020B0600070205080204" pitchFamily="34" charset="-128"/>
                <a:cs typeface="Times New Roman" charset="0"/>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Times New Roman" charset="0"/>
                <a:ea typeface="MS PGothic" panose="020B0600070205080204" pitchFamily="34" charset="-128"/>
                <a:cs typeface="Times New Roman" charset="0"/>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Times New Roman" charset="0"/>
                <a:ea typeface="MS PGothic" panose="020B0600070205080204" pitchFamily="34" charset="-128"/>
                <a:cs typeface="Times New Roman" charset="0"/>
              </a:defRPr>
            </a:lvl9pPr>
          </a:lstStyle>
          <a:p>
            <a:pPr fontAlgn="base">
              <a:spcBef>
                <a:spcPct val="0"/>
              </a:spcBef>
              <a:spcAft>
                <a:spcPct val="0"/>
              </a:spcAft>
              <a:buFontTx/>
              <a:buNone/>
              <a:defRPr/>
            </a:pPr>
            <a:r>
              <a:rPr lang="en-US" altLang="en-US" sz="1200" b="0" dirty="0">
                <a:latin typeface="Franklin Gothic Medium" panose="020B0603020102020204" pitchFamily="34" charset="0"/>
              </a:rPr>
              <a:t>Copyright © 2018 Foundation of the American College of Healthcare Executives. Not for sale.</a:t>
            </a: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ctr" defTabSz="457200" rtl="0" eaLnBrk="1" fontAlgn="base" hangingPunct="1">
        <a:spcBef>
          <a:spcPct val="0"/>
        </a:spcBef>
        <a:spcAft>
          <a:spcPct val="0"/>
        </a:spcAft>
        <a:defRPr sz="4400" kern="1200">
          <a:solidFill>
            <a:schemeClr val="tx1"/>
          </a:solidFill>
          <a:latin typeface="Times New Roman" pitchFamily="18" charset="0"/>
          <a:ea typeface="MS PGothic" panose="020B0600070205080204" pitchFamily="34"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2pPr>
      <a:lvl3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3pPr>
      <a:lvl4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4pPr>
      <a:lvl5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5pPr>
      <a:lvl6pPr marL="457200" algn="ctr" defTabSz="457200" rtl="0" eaLnBrk="1" fontAlgn="base" hangingPunct="1">
        <a:spcBef>
          <a:spcPct val="0"/>
        </a:spcBef>
        <a:spcAft>
          <a:spcPct val="0"/>
        </a:spcAft>
        <a:defRPr sz="4400">
          <a:solidFill>
            <a:schemeClr val="tx1"/>
          </a:solidFill>
          <a:latin typeface="Times New Roman"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Times New Roman"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Times New Roman"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Times New Roman"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Times New Roman" pitchFamily="18" charset="0"/>
          <a:ea typeface="MS PGothic" panose="020B0600070205080204" pitchFamily="34" charset="-128"/>
          <a:cs typeface="Times New Roman" pitchFamily="18"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Times New Roman" pitchFamily="18" charset="0"/>
          <a:ea typeface="MS PGothic" panose="020B0600070205080204" pitchFamily="34" charset="-128"/>
          <a:cs typeface="Times New Roman" pitchFamily="18"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imes New Roman" pitchFamily="18" charset="0"/>
          <a:ea typeface="MS PGothic" panose="020B0600070205080204" pitchFamily="34" charset="-128"/>
          <a:cs typeface="Times New Roman" pitchFamily="18"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imes New Roman" pitchFamily="18" charset="0"/>
          <a:ea typeface="MS PGothic" panose="020B0600070205080204" pitchFamily="34" charset="-128"/>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3" name="Rectangle 5"/>
          <p:cNvSpPr>
            <a:spLocks noGrp="1" noChangeArrowheads="1"/>
          </p:cNvSpPr>
          <p:nvPr>
            <p:ph type="ftr" sz="quarter" idx="3"/>
          </p:nvPr>
        </p:nvSpPr>
        <p:spPr bwMode="auto">
          <a:xfrm>
            <a:off x="317500" y="5918200"/>
            <a:ext cx="6019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Birch Std" pitchFamily="50" charset="0"/>
                <a:ea typeface="+mn-ea"/>
              </a:defRPr>
            </a:lvl1pPr>
          </a:lstStyle>
          <a:p>
            <a:pPr>
              <a:defRPr/>
            </a:pPr>
            <a:r>
              <a:rPr lang="en-US" dirty="0"/>
              <a:t>Copyright 2012 Health Administration Press</a:t>
            </a:r>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95D35F91-1762-4721-9AAC-8A47CB9A8721}"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Birch Std" pitchFamily="50" charset="0"/>
          <a:ea typeface="MS PGothic" pitchFamily="34" charset="-128"/>
        </a:defRPr>
      </a:lvl2pPr>
      <a:lvl3pPr algn="ctr" rtl="0" eaLnBrk="1" fontAlgn="base" hangingPunct="1">
        <a:spcBef>
          <a:spcPct val="0"/>
        </a:spcBef>
        <a:spcAft>
          <a:spcPct val="0"/>
        </a:spcAft>
        <a:defRPr sz="4400">
          <a:solidFill>
            <a:schemeClr val="tx2"/>
          </a:solidFill>
          <a:latin typeface="Birch Std" pitchFamily="50" charset="0"/>
          <a:ea typeface="MS PGothic" pitchFamily="34" charset="-128"/>
        </a:defRPr>
      </a:lvl3pPr>
      <a:lvl4pPr algn="ctr" rtl="0" eaLnBrk="1" fontAlgn="base" hangingPunct="1">
        <a:spcBef>
          <a:spcPct val="0"/>
        </a:spcBef>
        <a:spcAft>
          <a:spcPct val="0"/>
        </a:spcAft>
        <a:defRPr sz="4400">
          <a:solidFill>
            <a:schemeClr val="tx2"/>
          </a:solidFill>
          <a:latin typeface="Birch Std" pitchFamily="50" charset="0"/>
          <a:ea typeface="MS PGothic" pitchFamily="34" charset="-128"/>
        </a:defRPr>
      </a:lvl4pPr>
      <a:lvl5pPr algn="ctr" rtl="0" eaLnBrk="1" fontAlgn="base" hangingPunct="1">
        <a:spcBef>
          <a:spcPct val="0"/>
        </a:spcBef>
        <a:spcAft>
          <a:spcPct val="0"/>
        </a:spcAft>
        <a:defRPr sz="4400">
          <a:solidFill>
            <a:schemeClr val="tx2"/>
          </a:solidFill>
          <a:latin typeface="Birch Std" pitchFamily="50" charset="0"/>
          <a:ea typeface="MS PGothic" pitchFamily="34" charset="-128"/>
        </a:defRPr>
      </a:lvl5pPr>
      <a:lvl6pPr marL="457200" algn="ctr" rtl="0" eaLnBrk="1" fontAlgn="base" hangingPunct="1">
        <a:spcBef>
          <a:spcPct val="0"/>
        </a:spcBef>
        <a:spcAft>
          <a:spcPct val="0"/>
        </a:spcAft>
        <a:defRPr sz="4400">
          <a:solidFill>
            <a:schemeClr val="tx2"/>
          </a:solidFill>
          <a:latin typeface="Birch Std" pitchFamily="50" charset="0"/>
        </a:defRPr>
      </a:lvl6pPr>
      <a:lvl7pPr marL="914400" algn="ctr" rtl="0" eaLnBrk="1" fontAlgn="base" hangingPunct="1">
        <a:spcBef>
          <a:spcPct val="0"/>
        </a:spcBef>
        <a:spcAft>
          <a:spcPct val="0"/>
        </a:spcAft>
        <a:defRPr sz="4400">
          <a:solidFill>
            <a:schemeClr val="tx2"/>
          </a:solidFill>
          <a:latin typeface="Birch Std" pitchFamily="50" charset="0"/>
        </a:defRPr>
      </a:lvl7pPr>
      <a:lvl8pPr marL="1371600" algn="ctr" rtl="0" eaLnBrk="1" fontAlgn="base" hangingPunct="1">
        <a:spcBef>
          <a:spcPct val="0"/>
        </a:spcBef>
        <a:spcAft>
          <a:spcPct val="0"/>
        </a:spcAft>
        <a:defRPr sz="4400">
          <a:solidFill>
            <a:schemeClr val="tx2"/>
          </a:solidFill>
          <a:latin typeface="Birch Std" pitchFamily="50" charset="0"/>
        </a:defRPr>
      </a:lvl8pPr>
      <a:lvl9pPr marL="1828800" algn="ctr" rtl="0" eaLnBrk="1" fontAlgn="base" hangingPunct="1">
        <a:spcBef>
          <a:spcPct val="0"/>
        </a:spcBef>
        <a:spcAft>
          <a:spcPct val="0"/>
        </a:spcAft>
        <a:defRPr sz="4400">
          <a:solidFill>
            <a:schemeClr val="tx2"/>
          </a:solidFill>
          <a:latin typeface="Birch Std" pitchFamily="5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r>
              <a:rPr lang="en-US"/>
              <a:t>Copyright 2009 Health Administration Press</a:t>
            </a: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3CB05122-DDD2-48CB-90E1-92E888C3CB8F}"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5682160"/>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0" y="0"/>
            <a:ext cx="9144000" cy="141763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3" name="Rectangle 5"/>
          <p:cNvSpPr>
            <a:spLocks noGrp="1" noChangeArrowheads="1"/>
          </p:cNvSpPr>
          <p:nvPr>
            <p:ph type="ftr" sz="quarter" idx="3"/>
          </p:nvPr>
        </p:nvSpPr>
        <p:spPr bwMode="auto">
          <a:xfrm>
            <a:off x="0" y="6280150"/>
            <a:ext cx="6019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atin typeface="Birch Std" pitchFamily="50" charset="0"/>
                <a:ea typeface="+mn-ea"/>
              </a:defRPr>
            </a:lvl1pPr>
          </a:lstStyle>
          <a:p>
            <a:pPr>
              <a:defRPr/>
            </a:pPr>
            <a:r>
              <a:rPr lang="en-US" dirty="0"/>
              <a:t>Copyright 2012 Health Administration Press</a:t>
            </a:r>
          </a:p>
        </p:txBody>
      </p:sp>
      <p:sp>
        <p:nvSpPr>
          <p:cNvPr id="58374" name="Rectangle 6"/>
          <p:cNvSpPr>
            <a:spLocks noGrp="1" noChangeArrowheads="1"/>
          </p:cNvSpPr>
          <p:nvPr>
            <p:ph type="sldNum" sz="quarter" idx="4"/>
          </p:nvPr>
        </p:nvSpPr>
        <p:spPr bwMode="auto">
          <a:xfrm>
            <a:off x="6553200" y="63055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C5920B81-2908-4C44-B213-762E8CDE626D}"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2pPr>
      <a:lvl3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3pPr>
      <a:lvl4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4pPr>
      <a:lvl5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Palatino Linotype" pitchFamily="18" charset="0"/>
        </a:defRPr>
      </a:lvl6pPr>
      <a:lvl7pPr marL="914400" algn="ctr" rtl="0" eaLnBrk="1" fontAlgn="base" hangingPunct="1">
        <a:spcBef>
          <a:spcPct val="0"/>
        </a:spcBef>
        <a:spcAft>
          <a:spcPct val="0"/>
        </a:spcAft>
        <a:defRPr sz="4400">
          <a:solidFill>
            <a:schemeClr val="tx2"/>
          </a:solidFill>
          <a:latin typeface="Palatino Linotype" pitchFamily="18" charset="0"/>
        </a:defRPr>
      </a:lvl7pPr>
      <a:lvl8pPr marL="1371600" algn="ctr" rtl="0" eaLnBrk="1" fontAlgn="base" hangingPunct="1">
        <a:spcBef>
          <a:spcPct val="0"/>
        </a:spcBef>
        <a:spcAft>
          <a:spcPct val="0"/>
        </a:spcAft>
        <a:defRPr sz="4400">
          <a:solidFill>
            <a:schemeClr val="tx2"/>
          </a:solidFill>
          <a:latin typeface="Palatino Linotype" pitchFamily="18" charset="0"/>
        </a:defRPr>
      </a:lvl8pPr>
      <a:lvl9pPr marL="1828800" algn="ctr" rtl="0" eaLnBrk="1" fontAlgn="base" hangingPunct="1">
        <a:spcBef>
          <a:spcPct val="0"/>
        </a:spcBef>
        <a:spcAft>
          <a:spcPct val="0"/>
        </a:spcAft>
        <a:defRPr sz="4400">
          <a:solidFill>
            <a:schemeClr val="tx2"/>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3810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ctr" rtl="0" eaLnBrk="1" fontAlgn="base" hangingPunct="1">
        <a:spcBef>
          <a:spcPct val="0"/>
        </a:spcBef>
        <a:spcAft>
          <a:spcPct val="0"/>
        </a:spcAft>
        <a:defRPr sz="4400">
          <a:solidFill>
            <a:schemeClr val="tx2"/>
          </a:solidFill>
          <a:latin typeface="+mj-lt"/>
          <a:ea typeface="MS PGothic" pitchFamily="34" charset="-128"/>
          <a:cs typeface="+mj-cs"/>
        </a:defRPr>
      </a:lvl1pPr>
      <a:lvl2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2pPr>
      <a:lvl3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3pPr>
      <a:lvl4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4pPr>
      <a:lvl5pPr algn="ctr" rtl="0" eaLnBrk="1" fontAlgn="base" hangingPunct="1">
        <a:spcBef>
          <a:spcPct val="0"/>
        </a:spcBef>
        <a:spcAft>
          <a:spcPct val="0"/>
        </a:spcAft>
        <a:defRPr sz="4400">
          <a:solidFill>
            <a:schemeClr val="tx2"/>
          </a:solidFill>
          <a:latin typeface="Palatino Linotype" pitchFamily="18" charset="0"/>
          <a:ea typeface="MS PGothic" pitchFamily="34" charset="-128"/>
        </a:defRPr>
      </a:lvl5pPr>
      <a:lvl6pPr marL="457200" algn="ctr" rtl="0" eaLnBrk="1" fontAlgn="base" hangingPunct="1">
        <a:spcBef>
          <a:spcPct val="0"/>
        </a:spcBef>
        <a:spcAft>
          <a:spcPct val="0"/>
        </a:spcAft>
        <a:defRPr sz="4400">
          <a:solidFill>
            <a:schemeClr val="tx2"/>
          </a:solidFill>
          <a:latin typeface="Palatino Linotype" pitchFamily="18" charset="0"/>
        </a:defRPr>
      </a:lvl6pPr>
      <a:lvl7pPr marL="914400" algn="ctr" rtl="0" eaLnBrk="1" fontAlgn="base" hangingPunct="1">
        <a:spcBef>
          <a:spcPct val="0"/>
        </a:spcBef>
        <a:spcAft>
          <a:spcPct val="0"/>
        </a:spcAft>
        <a:defRPr sz="4400">
          <a:solidFill>
            <a:schemeClr val="tx2"/>
          </a:solidFill>
          <a:latin typeface="Palatino Linotype" pitchFamily="18" charset="0"/>
        </a:defRPr>
      </a:lvl7pPr>
      <a:lvl8pPr marL="1371600" algn="ctr" rtl="0" eaLnBrk="1" fontAlgn="base" hangingPunct="1">
        <a:spcBef>
          <a:spcPct val="0"/>
        </a:spcBef>
        <a:spcAft>
          <a:spcPct val="0"/>
        </a:spcAft>
        <a:defRPr sz="4400">
          <a:solidFill>
            <a:schemeClr val="tx2"/>
          </a:solidFill>
          <a:latin typeface="Palatino Linotype" pitchFamily="18" charset="0"/>
        </a:defRPr>
      </a:lvl8pPr>
      <a:lvl9pPr marL="1828800" algn="ctr" rtl="0" eaLnBrk="1" fontAlgn="base" hangingPunct="1">
        <a:spcBef>
          <a:spcPct val="0"/>
        </a:spcBef>
        <a:spcAft>
          <a:spcPct val="0"/>
        </a:spcAft>
        <a:defRPr sz="4400">
          <a:solidFill>
            <a:schemeClr val="tx2"/>
          </a:solidFill>
          <a:latin typeface="Palatino Linotype"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CEBA6E-4927-49EE-BDDB-D5B22179AFE4}"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563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C10CF1F-6936-46C5-9EA2-3F8572E3538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696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96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FBD1F0C-AA77-46CF-9F26-079FBE46D50E}"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819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EBFAF0D-2AF7-4349-AFDB-602F4F14193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9421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Birch Std" pitchFamily="50" charset="0"/>
                <a:ea typeface="+mn-ea"/>
              </a:defRPr>
            </a:lvl1pPr>
          </a:lstStyle>
          <a:p>
            <a:pPr>
              <a:defRPr/>
            </a:pPr>
            <a:r>
              <a:rPr lang="en-US" dirty="0"/>
              <a:t>8/3/2012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Birch Std" pitchFamily="50" charset="0"/>
                <a:ea typeface="+mn-ea"/>
              </a:defRPr>
            </a:lvl1pPr>
          </a:lstStyle>
          <a:p>
            <a:pPr>
              <a:defRPr/>
            </a:pPr>
            <a:r>
              <a:rPr lang="en-US" dirty="0"/>
              <a:t>Copyright 2012 Health Administration Press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DBD2041-C8EC-46ED-86BE-3053B985E3C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2pPr>
      <a:lvl3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3pPr>
      <a:lvl4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4pPr>
      <a:lvl5pPr algn="ctr" defTabSz="457200" rtl="0" eaLnBrk="1" fontAlgn="base" hangingPunct="1">
        <a:spcBef>
          <a:spcPct val="0"/>
        </a:spcBef>
        <a:spcAft>
          <a:spcPct val="0"/>
        </a:spcAft>
        <a:defRPr sz="4400">
          <a:solidFill>
            <a:schemeClr val="tx1"/>
          </a:solidFill>
          <a:latin typeface="Garamond" pitchFamily="18"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Garamond" pitchFamily="18" charset="0"/>
        </a:defRPr>
      </a:lvl6pPr>
      <a:lvl7pPr marL="914400" algn="ctr" defTabSz="457200" rtl="0" eaLnBrk="1" fontAlgn="base" hangingPunct="1">
        <a:spcBef>
          <a:spcPct val="0"/>
        </a:spcBef>
        <a:spcAft>
          <a:spcPct val="0"/>
        </a:spcAft>
        <a:defRPr sz="4400">
          <a:solidFill>
            <a:schemeClr val="tx1"/>
          </a:solidFill>
          <a:latin typeface="Garamond" pitchFamily="18" charset="0"/>
        </a:defRPr>
      </a:lvl7pPr>
      <a:lvl8pPr marL="1371600" algn="ctr" defTabSz="457200" rtl="0" eaLnBrk="1" fontAlgn="base" hangingPunct="1">
        <a:spcBef>
          <a:spcPct val="0"/>
        </a:spcBef>
        <a:spcAft>
          <a:spcPct val="0"/>
        </a:spcAft>
        <a:defRPr sz="4400">
          <a:solidFill>
            <a:schemeClr val="tx1"/>
          </a:solidFill>
          <a:latin typeface="Garamond" pitchFamily="18" charset="0"/>
        </a:defRPr>
      </a:lvl8pPr>
      <a:lvl9pPr marL="1828800" algn="ctr" defTabSz="457200" rtl="0" eaLnBrk="1" fontAlgn="base" hangingPunct="1">
        <a:spcBef>
          <a:spcPct val="0"/>
        </a:spcBef>
        <a:spcAft>
          <a:spcPct val="0"/>
        </a:spcAft>
        <a:defRPr sz="4400">
          <a:solidFill>
            <a:schemeClr val="tx1"/>
          </a:solidFill>
          <a:latin typeface="Garamond" pitchFamily="18"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2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5.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2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2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lgn="ctr" eaLnBrk="1" hangingPunct="1"/>
            <a:r>
              <a:rPr lang="en-US" dirty="0">
                <a:solidFill>
                  <a:schemeClr val="accent3">
                    <a:lumMod val="75000"/>
                  </a:schemeClr>
                </a:solidFill>
              </a:rPr>
              <a:t>Continuous Improvement</a:t>
            </a:r>
          </a:p>
        </p:txBody>
      </p:sp>
      <p:sp>
        <p:nvSpPr>
          <p:cNvPr id="2" name="Subtitle 1"/>
          <p:cNvSpPr>
            <a:spLocks noGrp="1"/>
          </p:cNvSpPr>
          <p:nvPr>
            <p:ph type="subTitle" idx="1"/>
          </p:nvPr>
        </p:nvSpPr>
        <p:spPr/>
        <p:txBody>
          <a:bodyPr/>
          <a:lstStyle/>
          <a:p>
            <a:r>
              <a:rPr lang="en-US" dirty="0"/>
              <a:t>HCA 343</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533400"/>
            <a:ext cx="868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11267" name="Rectangle 3"/>
          <p:cNvSpPr>
            <a:spLocks noChangeArrowheads="1"/>
          </p:cNvSpPr>
          <p:nvPr/>
        </p:nvSpPr>
        <p:spPr bwMode="auto">
          <a:xfrm>
            <a:off x="6402388" y="533400"/>
            <a:ext cx="27416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268" name="Rectangle 4"/>
          <p:cNvSpPr>
            <a:spLocks noChangeArrowheads="1"/>
          </p:cNvSpPr>
          <p:nvPr/>
        </p:nvSpPr>
        <p:spPr bwMode="auto">
          <a:xfrm>
            <a:off x="954974" y="1600200"/>
            <a:ext cx="7620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38188" lvl="1" indent="-514350">
              <a:lnSpc>
                <a:spcPct val="95000"/>
              </a:lnSpc>
              <a:spcBef>
                <a:spcPct val="20000"/>
              </a:spcBef>
              <a:buSzPct val="100000"/>
              <a:buFont typeface="+mj-lt"/>
              <a:buAutoNum type="arabicPeriod"/>
            </a:pPr>
            <a:r>
              <a:rPr lang="en-US" sz="2800" dirty="0">
                <a:latin typeface="Times New Roman" panose="02020603050405020304" pitchFamily="18" charset="0"/>
                <a:ea typeface="Tahoma" panose="020B0604030504040204" pitchFamily="34" charset="0"/>
                <a:cs typeface="Times New Roman" panose="02020603050405020304" pitchFamily="18" charset="0"/>
              </a:rPr>
              <a:t>Performance problem identified</a:t>
            </a:r>
          </a:p>
          <a:p>
            <a:pPr marL="738188" lvl="1" indent="-514350">
              <a:lnSpc>
                <a:spcPct val="95000"/>
              </a:lnSpc>
              <a:spcBef>
                <a:spcPct val="20000"/>
              </a:spcBef>
              <a:buSzPct val="100000"/>
              <a:buFont typeface="+mj-lt"/>
              <a:buAutoNum type="arabicPeriod"/>
            </a:pPr>
            <a:r>
              <a:rPr lang="en-US" sz="2800" dirty="0">
                <a:latin typeface="Times New Roman" panose="02020603050405020304" pitchFamily="18" charset="0"/>
                <a:ea typeface="Tahoma" panose="020B0604030504040204" pitchFamily="34" charset="0"/>
                <a:cs typeface="Times New Roman" panose="02020603050405020304" pitchFamily="18" charset="0"/>
              </a:rPr>
              <a:t>Evaluate current work processes</a:t>
            </a:r>
          </a:p>
          <a:p>
            <a:pPr marL="738188" lvl="1" indent="-514350">
              <a:lnSpc>
                <a:spcPct val="95000"/>
              </a:lnSpc>
              <a:spcBef>
                <a:spcPct val="20000"/>
              </a:spcBef>
              <a:buSzPct val="100000"/>
              <a:buFont typeface="+mj-lt"/>
              <a:buAutoNum type="arabicPeriod"/>
            </a:pPr>
            <a:r>
              <a:rPr lang="en-US" sz="2800" dirty="0">
                <a:latin typeface="Times New Roman" panose="02020603050405020304" pitchFamily="18" charset="0"/>
                <a:ea typeface="Tahoma" panose="020B0604030504040204" pitchFamily="34" charset="0"/>
                <a:cs typeface="Times New Roman" panose="02020603050405020304" pitchFamily="18" charset="0"/>
              </a:rPr>
              <a:t>Identify areas of opportunity</a:t>
            </a:r>
          </a:p>
          <a:p>
            <a:pPr marL="738188" lvl="1" indent="-514350">
              <a:lnSpc>
                <a:spcPct val="95000"/>
              </a:lnSpc>
              <a:spcBef>
                <a:spcPct val="20000"/>
              </a:spcBef>
              <a:buSzPct val="100000"/>
              <a:buFont typeface="+mj-lt"/>
              <a:buAutoNum type="arabicPeriod"/>
            </a:pPr>
            <a:r>
              <a:rPr lang="en-US" sz="2800" dirty="0">
                <a:latin typeface="Times New Roman" panose="02020603050405020304" pitchFamily="18" charset="0"/>
                <a:ea typeface="Tahoma" panose="020B0604030504040204" pitchFamily="34" charset="0"/>
                <a:cs typeface="Times New Roman" panose="02020603050405020304" pitchFamily="18" charset="0"/>
              </a:rPr>
              <a:t>Find root causes of problems</a:t>
            </a:r>
          </a:p>
          <a:p>
            <a:pPr marL="738188" lvl="1" indent="-514350">
              <a:lnSpc>
                <a:spcPct val="95000"/>
              </a:lnSpc>
              <a:spcBef>
                <a:spcPct val="20000"/>
              </a:spcBef>
              <a:buSzPct val="100000"/>
              <a:buFont typeface="+mj-lt"/>
              <a:buAutoNum type="arabicPeriod"/>
            </a:pPr>
            <a:r>
              <a:rPr lang="en-US" sz="2800" dirty="0">
                <a:latin typeface="Times New Roman" panose="02020603050405020304" pitchFamily="18" charset="0"/>
                <a:ea typeface="Tahoma" panose="020B0604030504040204" pitchFamily="34" charset="0"/>
                <a:cs typeface="Times New Roman" panose="02020603050405020304" pitchFamily="18" charset="0"/>
              </a:rPr>
              <a:t>Design better way of working</a:t>
            </a:r>
          </a:p>
          <a:p>
            <a:pPr marL="738188" lvl="1" indent="-514350">
              <a:lnSpc>
                <a:spcPct val="95000"/>
              </a:lnSpc>
              <a:spcBef>
                <a:spcPct val="20000"/>
              </a:spcBef>
              <a:buSzPct val="100000"/>
              <a:buFont typeface="+mj-lt"/>
              <a:buAutoNum type="arabicPeriod"/>
            </a:pPr>
            <a:r>
              <a:rPr lang="en-US" sz="2800" dirty="0">
                <a:latin typeface="Times New Roman" panose="02020603050405020304" pitchFamily="18" charset="0"/>
                <a:ea typeface="Tahoma" panose="020B0604030504040204" pitchFamily="34" charset="0"/>
                <a:cs typeface="Times New Roman" panose="02020603050405020304" pitchFamily="18" charset="0"/>
              </a:rPr>
              <a:t>Create implementation plan</a:t>
            </a:r>
          </a:p>
          <a:p>
            <a:pPr marL="738188" lvl="1" indent="-514350">
              <a:lnSpc>
                <a:spcPct val="95000"/>
              </a:lnSpc>
              <a:spcBef>
                <a:spcPct val="20000"/>
              </a:spcBef>
              <a:buSzPct val="100000"/>
              <a:buFont typeface="+mj-lt"/>
              <a:buAutoNum type="arabicPeriod"/>
            </a:pPr>
            <a:r>
              <a:rPr lang="en-US" sz="2800" dirty="0">
                <a:latin typeface="Times New Roman" panose="02020603050405020304" pitchFamily="18" charset="0"/>
                <a:ea typeface="Tahoma" panose="020B0604030504040204" pitchFamily="34" charset="0"/>
                <a:cs typeface="Times New Roman" panose="02020603050405020304" pitchFamily="18" charset="0"/>
              </a:rPr>
              <a:t>Identify expected improvements</a:t>
            </a:r>
          </a:p>
          <a:p>
            <a:pPr marL="738188" lvl="1" indent="-514350">
              <a:lnSpc>
                <a:spcPct val="95000"/>
              </a:lnSpc>
              <a:spcBef>
                <a:spcPct val="20000"/>
              </a:spcBef>
              <a:buSzPct val="100000"/>
              <a:buFont typeface="+mj-lt"/>
              <a:buAutoNum type="arabicPeriod"/>
            </a:pPr>
            <a:r>
              <a:rPr lang="en-US" sz="2800" dirty="0">
                <a:latin typeface="Times New Roman" panose="02020603050405020304" pitchFamily="18" charset="0"/>
                <a:ea typeface="Tahoma" panose="020B0604030504040204" pitchFamily="34" charset="0"/>
                <a:cs typeface="Times New Roman" panose="02020603050405020304" pitchFamily="18" charset="0"/>
              </a:rPr>
              <a:t>Make process changes and measure results</a:t>
            </a:r>
          </a:p>
        </p:txBody>
      </p:sp>
      <p:sp>
        <p:nvSpPr>
          <p:cNvPr id="11269" name="Rectangle 5"/>
          <p:cNvSpPr>
            <a:spLocks noGrp="1" noChangeArrowheads="1"/>
          </p:cNvSpPr>
          <p:nvPr>
            <p:ph type="title"/>
          </p:nvPr>
        </p:nvSpPr>
        <p:spPr>
          <a:noFill/>
        </p:spPr>
        <p:txBody>
          <a:bodyPr/>
          <a:lstStyle/>
          <a:p>
            <a:pPr eaLnBrk="1" hangingPunct="1"/>
            <a:r>
              <a:rPr lang="en-US"/>
              <a:t>Lean Project Steps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990600"/>
          </a:xfrm>
        </p:spPr>
        <p:txBody>
          <a:bodyPr/>
          <a:lstStyle/>
          <a:p>
            <a:r>
              <a:rPr lang="en-US" dirty="0"/>
              <a:t>5 S’ of Lean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30497947"/>
              </p:ext>
            </p:extLst>
          </p:nvPr>
        </p:nvGraphicFramePr>
        <p:xfrm>
          <a:off x="1028700" y="1676400"/>
          <a:ext cx="72009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596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960438"/>
          </a:xfrm>
        </p:spPr>
        <p:txBody>
          <a:bodyPr/>
          <a:lstStyle/>
          <a:p>
            <a:pPr eaLnBrk="1" hangingPunct="1"/>
            <a:r>
              <a:rPr lang="en-US" dirty="0"/>
              <a:t>Improvement Models: Six Sigma</a:t>
            </a:r>
          </a:p>
        </p:txBody>
      </p:sp>
      <p:sp>
        <p:nvSpPr>
          <p:cNvPr id="12291" name="Rectangle 3"/>
          <p:cNvSpPr>
            <a:spLocks noGrp="1" noChangeArrowheads="1"/>
          </p:cNvSpPr>
          <p:nvPr>
            <p:ph idx="1"/>
          </p:nvPr>
        </p:nvSpPr>
        <p:spPr>
          <a:xfrm>
            <a:off x="838200" y="1524000"/>
            <a:ext cx="7848600" cy="4068763"/>
          </a:xfrm>
        </p:spPr>
        <p:txBody>
          <a:bodyPr>
            <a:normAutofit lnSpcReduction="10000"/>
          </a:bodyPr>
          <a:lstStyle/>
          <a:p>
            <a:pPr eaLnBrk="1" hangingPunct="1">
              <a:lnSpc>
                <a:spcPct val="90000"/>
              </a:lnSpc>
            </a:pPr>
            <a:r>
              <a:rPr lang="en-US" sz="3600" dirty="0"/>
              <a:t>Six Sigma: Reduce performance variability</a:t>
            </a:r>
          </a:p>
          <a:p>
            <a:pPr lvl="1" eaLnBrk="1" hangingPunct="1">
              <a:lnSpc>
                <a:spcPct val="90000"/>
              </a:lnSpc>
            </a:pPr>
            <a:r>
              <a:rPr lang="en-US" sz="3200" dirty="0"/>
              <a:t>Goal: Create processes that operate within Six Sigma quality.</a:t>
            </a:r>
          </a:p>
          <a:p>
            <a:pPr lvl="1" eaLnBrk="1" hangingPunct="1">
              <a:lnSpc>
                <a:spcPct val="90000"/>
              </a:lnSpc>
            </a:pPr>
            <a:r>
              <a:rPr lang="en-US" sz="3200" dirty="0"/>
              <a:t>The higher the sigma level, the lower the defect rate.</a:t>
            </a:r>
          </a:p>
          <a:p>
            <a:pPr lvl="2" eaLnBrk="1" hangingPunct="1">
              <a:lnSpc>
                <a:spcPct val="90000"/>
              </a:lnSpc>
            </a:pPr>
            <a:r>
              <a:rPr lang="en-US" dirty="0"/>
              <a:t>1 sigma = 32% defect rate</a:t>
            </a:r>
          </a:p>
          <a:p>
            <a:pPr lvl="2" eaLnBrk="1" hangingPunct="1">
              <a:lnSpc>
                <a:spcPct val="90000"/>
              </a:lnSpc>
            </a:pPr>
            <a:r>
              <a:rPr lang="en-US" dirty="0"/>
              <a:t>2 sigma = 5% defect rate</a:t>
            </a:r>
          </a:p>
          <a:p>
            <a:pPr lvl="2" eaLnBrk="1" hangingPunct="1">
              <a:lnSpc>
                <a:spcPct val="90000"/>
              </a:lnSpc>
            </a:pPr>
            <a:r>
              <a:rPr lang="en-US" dirty="0"/>
              <a:t>6 sigma = 99.999% defect rate (near perfect)</a:t>
            </a:r>
          </a:p>
          <a:p>
            <a:pPr lvl="1" eaLnBrk="1" hangingPunct="1">
              <a:lnSpc>
                <a:spcPct val="90000"/>
              </a:lnSpc>
              <a:buFont typeface="Wingdings" pitchFamily="64" charset="2"/>
              <a:buNone/>
            </a:pPr>
            <a:r>
              <a:rPr lang="en-US" sz="2400" dirty="0"/>
              <a:t> </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Six Sigma Project Steps</a:t>
            </a:r>
          </a:p>
        </p:txBody>
      </p:sp>
      <p:pic>
        <p:nvPicPr>
          <p:cNvPr id="13315" name="Picture 4" descr="DMAICsmall"/>
          <p:cNvPicPr>
            <a:picLocks noChangeAspect="1" noChangeArrowheads="1"/>
          </p:cNvPicPr>
          <p:nvPr/>
        </p:nvPicPr>
        <p:blipFill>
          <a:blip r:embed="rId3">
            <a:extLst>
              <a:ext uri="{28A0092B-C50C-407E-A947-70E740481C1C}">
                <a14:useLocalDpi xmlns:a14="http://schemas.microsoft.com/office/drawing/2010/main" val="0"/>
              </a:ext>
            </a:extLst>
          </a:blip>
          <a:srcRect t="17967"/>
          <a:stretch>
            <a:fillRect/>
          </a:stretch>
        </p:blipFill>
        <p:spPr bwMode="auto">
          <a:xfrm>
            <a:off x="2286000" y="1676400"/>
            <a:ext cx="478155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2775" y="388938"/>
            <a:ext cx="7845425" cy="1143000"/>
          </a:xfrm>
        </p:spPr>
        <p:txBody>
          <a:bodyPr>
            <a:normAutofit fontScale="90000"/>
          </a:bodyPr>
          <a:lstStyle/>
          <a:p>
            <a:pPr eaLnBrk="1" hangingPunct="1"/>
            <a:r>
              <a:rPr lang="en-US" dirty="0"/>
              <a:t>Improvement Models: </a:t>
            </a:r>
            <a:br>
              <a:rPr lang="en-US" dirty="0"/>
            </a:br>
            <a:r>
              <a:rPr lang="en-US" dirty="0"/>
              <a:t>Lean Six Sigma</a:t>
            </a:r>
          </a:p>
        </p:txBody>
      </p:sp>
      <p:sp>
        <p:nvSpPr>
          <p:cNvPr id="12291" name="Rectangle 3"/>
          <p:cNvSpPr>
            <a:spLocks noGrp="1" noChangeArrowheads="1"/>
          </p:cNvSpPr>
          <p:nvPr>
            <p:ph idx="1"/>
          </p:nvPr>
        </p:nvSpPr>
        <p:spPr>
          <a:xfrm>
            <a:off x="838200" y="1905000"/>
            <a:ext cx="7848600" cy="1219200"/>
          </a:xfrm>
        </p:spPr>
        <p:txBody>
          <a:bodyPr/>
          <a:lstStyle/>
          <a:p>
            <a:pPr marL="0" indent="0" eaLnBrk="1" hangingPunct="1">
              <a:lnSpc>
                <a:spcPct val="90000"/>
              </a:lnSpc>
              <a:buNone/>
            </a:pPr>
            <a:r>
              <a:rPr lang="en-US" dirty="0"/>
              <a:t>Lean Six Sigma: Eliminate waste and reduce process variation </a:t>
            </a:r>
          </a:p>
          <a:p>
            <a:pPr lvl="1" eaLnBrk="1" hangingPunct="1">
              <a:lnSpc>
                <a:spcPct val="90000"/>
              </a:lnSpc>
              <a:buFont typeface="Wingdings" pitchFamily="64" charset="2"/>
              <a:buNone/>
            </a:pPr>
            <a:r>
              <a:rPr lang="en-US" sz="2400" dirty="0"/>
              <a:t> </a:t>
            </a:r>
          </a:p>
        </p:txBody>
      </p:sp>
      <p:sp>
        <p:nvSpPr>
          <p:cNvPr id="2" name="AutoShape 2" descr="Image result for Lean Six Sig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Lean Six Sigm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Lean Six Sigm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Image result for Lean Six Sig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124200"/>
            <a:ext cx="4191000" cy="237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0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9200" y="838200"/>
            <a:ext cx="7315200" cy="762000"/>
          </a:xfrm>
        </p:spPr>
        <p:txBody>
          <a:bodyPr/>
          <a:lstStyle/>
          <a:p>
            <a:pPr eaLnBrk="1" hangingPunct="1"/>
            <a:r>
              <a:rPr lang="en-US" b="1" dirty="0"/>
              <a:t>Continuous Improvement</a:t>
            </a:r>
          </a:p>
        </p:txBody>
      </p:sp>
      <p:sp>
        <p:nvSpPr>
          <p:cNvPr id="6147" name="Rectangle 3"/>
          <p:cNvSpPr>
            <a:spLocks noGrp="1" noChangeArrowheads="1"/>
          </p:cNvSpPr>
          <p:nvPr>
            <p:ph type="body" sz="half" idx="1"/>
          </p:nvPr>
        </p:nvSpPr>
        <p:spPr>
          <a:xfrm>
            <a:off x="990600" y="1828800"/>
            <a:ext cx="7772400" cy="3962400"/>
          </a:xfrm>
        </p:spPr>
        <p:txBody>
          <a:bodyPr/>
          <a:lstStyle/>
          <a:p>
            <a:pPr eaLnBrk="1" hangingPunct="1"/>
            <a:r>
              <a:rPr lang="en-US" sz="2800" dirty="0"/>
              <a:t>Analyzing performance of various processes and improving them repeatedly to achieve quality objectives </a:t>
            </a:r>
          </a:p>
          <a:p>
            <a:pPr lvl="1" eaLnBrk="1" hangingPunct="1"/>
            <a:r>
              <a:rPr lang="en-US" altLang="ja-JP" sz="2400" dirty="0"/>
              <a:t>Some performance problems can be resolved quickly, but in other situations an in-depth evaluation may be required.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066800" y="762000"/>
            <a:ext cx="7315200" cy="762000"/>
          </a:xfrm>
        </p:spPr>
        <p:txBody>
          <a:bodyPr/>
          <a:lstStyle/>
          <a:p>
            <a:pPr eaLnBrk="1" hangingPunct="1"/>
            <a:r>
              <a:rPr lang="en-US" b="1" dirty="0"/>
              <a:t>The Improvement Step</a:t>
            </a:r>
          </a:p>
        </p:txBody>
      </p:sp>
      <p:sp>
        <p:nvSpPr>
          <p:cNvPr id="1028" name="Rectangle 3"/>
          <p:cNvSpPr>
            <a:spLocks noGrp="1" noChangeArrowheads="1"/>
          </p:cNvSpPr>
          <p:nvPr>
            <p:ph type="body" sz="half" idx="1"/>
          </p:nvPr>
        </p:nvSpPr>
        <p:spPr>
          <a:xfrm>
            <a:off x="3581400" y="2133600"/>
            <a:ext cx="5410200" cy="4114800"/>
          </a:xfrm>
        </p:spPr>
        <p:txBody>
          <a:bodyPr/>
          <a:lstStyle/>
          <a:p>
            <a:pPr marL="339725" indent="-339725" eaLnBrk="1" hangingPunct="1"/>
            <a:r>
              <a:rPr lang="en-US" altLang="ja-JP" sz="2800" dirty="0"/>
              <a:t>Find and fix the cause of unfavorable performance. </a:t>
            </a:r>
          </a:p>
          <a:p>
            <a:pPr marL="339725" indent="-339725" eaLnBrk="1" hangingPunct="1"/>
            <a:r>
              <a:rPr lang="en-US" altLang="ja-JP" sz="2800" dirty="0"/>
              <a:t>Two factors influence the decision to initiate  improvement: </a:t>
            </a:r>
          </a:p>
          <a:p>
            <a:pPr marL="800100" lvl="1" indent="-346075" eaLnBrk="1" hangingPunct="1"/>
            <a:r>
              <a:rPr lang="en-US" altLang="ja-JP" sz="2400" dirty="0"/>
              <a:t>Results of performance assessment</a:t>
            </a:r>
          </a:p>
          <a:p>
            <a:pPr marL="800100" lvl="1" indent="-346075" eaLnBrk="1" hangingPunct="1"/>
            <a:r>
              <a:rPr lang="en-US" altLang="ja-JP" sz="2400" dirty="0"/>
              <a:t>Improvement priorities</a:t>
            </a:r>
            <a:endParaRPr lang="en-US" sz="2400" dirty="0"/>
          </a:p>
        </p:txBody>
      </p:sp>
      <p:grpSp>
        <p:nvGrpSpPr>
          <p:cNvPr id="4" name="Group 3"/>
          <p:cNvGrpSpPr/>
          <p:nvPr/>
        </p:nvGrpSpPr>
        <p:grpSpPr>
          <a:xfrm>
            <a:off x="685800" y="1981200"/>
            <a:ext cx="2698750" cy="3440875"/>
            <a:chOff x="1320100" y="2133600"/>
            <a:chExt cx="2698750" cy="3440875"/>
          </a:xfrm>
        </p:grpSpPr>
        <p:graphicFrame>
          <p:nvGraphicFramePr>
            <p:cNvPr id="8" name="Object 7"/>
            <p:cNvGraphicFramePr>
              <a:graphicFrameLocks noChangeAspect="1"/>
            </p:cNvGraphicFramePr>
            <p:nvPr>
              <p:extLst>
                <p:ext uri="{D42A27DB-BD31-4B8C-83A1-F6EECF244321}">
                  <p14:modId xmlns:p14="http://schemas.microsoft.com/office/powerpoint/2010/main" val="1626618626"/>
                </p:ext>
              </p:extLst>
            </p:nvPr>
          </p:nvGraphicFramePr>
          <p:xfrm>
            <a:off x="1320100" y="2133600"/>
            <a:ext cx="2698750" cy="3429000"/>
          </p:xfrm>
          <a:graphic>
            <a:graphicData uri="http://schemas.openxmlformats.org/presentationml/2006/ole">
              <mc:AlternateContent xmlns:mc="http://schemas.openxmlformats.org/markup-compatibility/2006">
                <mc:Choice xmlns:v="urn:schemas-microsoft-com:vml" Requires="v">
                  <p:oleObj spid="_x0000_s1051" name="Visio" r:id="rId4" imgW="1985108" imgH="2525238" progId="Visio.Drawing.11">
                    <p:embed/>
                  </p:oleObj>
                </mc:Choice>
                <mc:Fallback>
                  <p:oleObj name="Visio" r:id="rId4" imgW="1985108" imgH="252523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0100" y="2133600"/>
                          <a:ext cx="2698750" cy="3429000"/>
                        </a:xfrm>
                        <a:prstGeom prst="rect">
                          <a:avLst/>
                        </a:prstGeom>
                        <a:noFill/>
                        <a:ln>
                          <a:noFill/>
                        </a:ln>
                      </p:spPr>
                    </p:pic>
                  </p:oleObj>
                </mc:Fallback>
              </mc:AlternateContent>
            </a:graphicData>
          </a:graphic>
        </p:graphicFrame>
        <p:sp>
          <p:nvSpPr>
            <p:cNvPr id="9" name="Rectangle 8"/>
            <p:cNvSpPr/>
            <p:nvPr/>
          </p:nvSpPr>
          <p:spPr>
            <a:xfrm>
              <a:off x="2046475" y="4736275"/>
              <a:ext cx="1447800" cy="83820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09600" y="990600"/>
            <a:ext cx="8001000" cy="762000"/>
          </a:xfrm>
        </p:spPr>
        <p:txBody>
          <a:bodyPr>
            <a:normAutofit fontScale="90000"/>
          </a:bodyPr>
          <a:lstStyle/>
          <a:p>
            <a:pPr eaLnBrk="1" hangingPunct="1"/>
            <a:r>
              <a:rPr lang="en-US" sz="4000" b="1" dirty="0"/>
              <a:t>Common Steps of Performance Improvement</a:t>
            </a:r>
          </a:p>
        </p:txBody>
      </p:sp>
      <p:sp>
        <p:nvSpPr>
          <p:cNvPr id="2052" name="Rectangle 3"/>
          <p:cNvSpPr>
            <a:spLocks noGrp="1" noChangeArrowheads="1"/>
          </p:cNvSpPr>
          <p:nvPr>
            <p:ph type="body" sz="half" idx="1"/>
          </p:nvPr>
        </p:nvSpPr>
        <p:spPr>
          <a:xfrm>
            <a:off x="838200" y="2438400"/>
            <a:ext cx="7620000" cy="2057400"/>
          </a:xfrm>
        </p:spPr>
        <p:txBody>
          <a:bodyPr>
            <a:normAutofit lnSpcReduction="10000"/>
          </a:bodyPr>
          <a:lstStyle/>
          <a:p>
            <a:pPr marL="609600" indent="-609600" eaLnBrk="1" hangingPunct="1">
              <a:buFont typeface="Wingdings" pitchFamily="64" charset="2"/>
              <a:buAutoNum type="arabicPeriod"/>
            </a:pPr>
            <a:r>
              <a:rPr lang="en-US" altLang="ja-JP" sz="2800" dirty="0"/>
              <a:t>Define the improvement goal</a:t>
            </a:r>
          </a:p>
          <a:p>
            <a:pPr marL="609600" indent="-609600" eaLnBrk="1" hangingPunct="1">
              <a:buFont typeface="Wingdings" pitchFamily="64" charset="2"/>
              <a:buAutoNum type="arabicPeriod"/>
            </a:pPr>
            <a:r>
              <a:rPr lang="en-US" altLang="ja-JP" sz="2800" dirty="0"/>
              <a:t>Analyze current practices</a:t>
            </a:r>
          </a:p>
          <a:p>
            <a:pPr marL="609600" indent="-609600" eaLnBrk="1" hangingPunct="1">
              <a:buFont typeface="Wingdings" pitchFamily="64" charset="2"/>
              <a:buAutoNum type="arabicPeriod"/>
            </a:pPr>
            <a:r>
              <a:rPr lang="en-US" altLang="ja-JP" sz="2800" dirty="0"/>
              <a:t>Design and implement improvements</a:t>
            </a:r>
          </a:p>
          <a:p>
            <a:pPr marL="609600" indent="-609600" eaLnBrk="1" hangingPunct="1">
              <a:buFont typeface="Wingdings" pitchFamily="64" charset="2"/>
              <a:buAutoNum type="arabicPeriod"/>
            </a:pPr>
            <a:r>
              <a:rPr lang="en-US" altLang="ja-JP" sz="2800" dirty="0"/>
              <a:t>Measure success</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229600" cy="1143000"/>
          </a:xfrm>
        </p:spPr>
        <p:txBody>
          <a:bodyPr/>
          <a:lstStyle/>
          <a:p>
            <a:pPr eaLnBrk="1" hangingPunct="1"/>
            <a:r>
              <a:rPr lang="en-US" dirty="0"/>
              <a:t>Improvement Models</a:t>
            </a:r>
          </a:p>
        </p:txBody>
      </p:sp>
      <p:sp>
        <p:nvSpPr>
          <p:cNvPr id="7171" name="Rectangle 3"/>
          <p:cNvSpPr>
            <a:spLocks noGrp="1" noChangeArrowheads="1"/>
          </p:cNvSpPr>
          <p:nvPr>
            <p:ph idx="1"/>
          </p:nvPr>
        </p:nvSpPr>
        <p:spPr>
          <a:xfrm>
            <a:off x="1295400" y="2133600"/>
            <a:ext cx="7848600" cy="3992563"/>
          </a:xfrm>
        </p:spPr>
        <p:txBody>
          <a:bodyPr/>
          <a:lstStyle/>
          <a:p>
            <a:pPr eaLnBrk="1" hangingPunct="1"/>
            <a:r>
              <a:rPr lang="en-US" dirty="0"/>
              <a:t>Walter A. Shewhart</a:t>
            </a:r>
            <a:br>
              <a:rPr lang="en-US" dirty="0"/>
            </a:br>
            <a:endParaRPr lang="en-US" sz="1800" dirty="0"/>
          </a:p>
          <a:p>
            <a:pPr eaLnBrk="1" hangingPunct="1"/>
            <a:endParaRPr lang="en-US" sz="1800" dirty="0"/>
          </a:p>
          <a:p>
            <a:pPr eaLnBrk="1" hangingPunct="1"/>
            <a:endParaRPr lang="en-US" sz="1800" dirty="0"/>
          </a:p>
          <a:p>
            <a:pPr eaLnBrk="1" hangingPunct="1"/>
            <a:endParaRPr lang="en-US" sz="1800" dirty="0"/>
          </a:p>
          <a:p>
            <a:pPr eaLnBrk="1" hangingPunct="1"/>
            <a:endParaRPr lang="en-US" sz="1800" dirty="0"/>
          </a:p>
          <a:p>
            <a:pPr eaLnBrk="1" hangingPunct="1"/>
            <a:r>
              <a:rPr lang="en-US" dirty="0"/>
              <a:t>W. Edwards Deming </a:t>
            </a:r>
          </a:p>
        </p:txBody>
      </p:sp>
      <p:grpSp>
        <p:nvGrpSpPr>
          <p:cNvPr id="7172" name="Group 19"/>
          <p:cNvGrpSpPr>
            <a:grpSpLocks/>
          </p:cNvGrpSpPr>
          <p:nvPr/>
        </p:nvGrpSpPr>
        <p:grpSpPr bwMode="auto">
          <a:xfrm>
            <a:off x="5791200" y="1905000"/>
            <a:ext cx="1752600" cy="1600200"/>
            <a:chOff x="3696" y="1248"/>
            <a:chExt cx="1104" cy="1008"/>
          </a:xfrm>
        </p:grpSpPr>
        <p:sp>
          <p:nvSpPr>
            <p:cNvPr id="7176" name="Oval 6"/>
            <p:cNvSpPr>
              <a:spLocks noChangeArrowheads="1"/>
            </p:cNvSpPr>
            <p:nvPr/>
          </p:nvSpPr>
          <p:spPr bwMode="auto">
            <a:xfrm>
              <a:off x="3696" y="1248"/>
              <a:ext cx="1104" cy="100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7" name="Line 7"/>
            <p:cNvSpPr>
              <a:spLocks noChangeShapeType="1"/>
            </p:cNvSpPr>
            <p:nvPr/>
          </p:nvSpPr>
          <p:spPr bwMode="auto">
            <a:xfrm>
              <a:off x="3696" y="1752"/>
              <a:ext cx="110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8"/>
            <p:cNvSpPr>
              <a:spLocks noChangeShapeType="1"/>
            </p:cNvSpPr>
            <p:nvPr/>
          </p:nvSpPr>
          <p:spPr bwMode="auto">
            <a:xfrm>
              <a:off x="4251" y="1248"/>
              <a:ext cx="0" cy="100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9" name="Freeform 9"/>
            <p:cNvSpPr>
              <a:spLocks/>
            </p:cNvSpPr>
            <p:nvPr/>
          </p:nvSpPr>
          <p:spPr bwMode="auto">
            <a:xfrm rot="20952462" flipH="1">
              <a:off x="3920" y="1987"/>
              <a:ext cx="681" cy="185"/>
            </a:xfrm>
            <a:custGeom>
              <a:avLst/>
              <a:gdLst>
                <a:gd name="T0" fmla="*/ 53 w 1745"/>
                <a:gd name="T1" fmla="*/ 7 h 918"/>
                <a:gd name="T2" fmla="*/ 56 w 1745"/>
                <a:gd name="T3" fmla="*/ 7 h 918"/>
                <a:gd name="T4" fmla="*/ 58 w 1745"/>
                <a:gd name="T5" fmla="*/ 7 h 918"/>
                <a:gd name="T6" fmla="*/ 60 w 1745"/>
                <a:gd name="T7" fmla="*/ 7 h 918"/>
                <a:gd name="T8" fmla="*/ 63 w 1745"/>
                <a:gd name="T9" fmla="*/ 7 h 918"/>
                <a:gd name="T10" fmla="*/ 66 w 1745"/>
                <a:gd name="T11" fmla="*/ 7 h 918"/>
                <a:gd name="T12" fmla="*/ 68 w 1745"/>
                <a:gd name="T13" fmla="*/ 7 h 918"/>
                <a:gd name="T14" fmla="*/ 71 w 1745"/>
                <a:gd name="T15" fmla="*/ 7 h 918"/>
                <a:gd name="T16" fmla="*/ 73 w 1745"/>
                <a:gd name="T17" fmla="*/ 6 h 918"/>
                <a:gd name="T18" fmla="*/ 75 w 1745"/>
                <a:gd name="T19" fmla="*/ 6 h 918"/>
                <a:gd name="T20" fmla="*/ 77 w 1745"/>
                <a:gd name="T21" fmla="*/ 6 h 918"/>
                <a:gd name="T22" fmla="*/ 79 w 1745"/>
                <a:gd name="T23" fmla="*/ 6 h 918"/>
                <a:gd name="T24" fmla="*/ 82 w 1745"/>
                <a:gd name="T25" fmla="*/ 5 h 918"/>
                <a:gd name="T26" fmla="*/ 85 w 1745"/>
                <a:gd name="T27" fmla="*/ 5 h 918"/>
                <a:gd name="T28" fmla="*/ 88 w 1745"/>
                <a:gd name="T29" fmla="*/ 5 h 918"/>
                <a:gd name="T30" fmla="*/ 90 w 1745"/>
                <a:gd name="T31" fmla="*/ 4 h 918"/>
                <a:gd name="T32" fmla="*/ 92 w 1745"/>
                <a:gd name="T33" fmla="*/ 4 h 918"/>
                <a:gd name="T34" fmla="*/ 93 w 1745"/>
                <a:gd name="T35" fmla="*/ 0 h 918"/>
                <a:gd name="T36" fmla="*/ 69 w 1745"/>
                <a:gd name="T37" fmla="*/ 2 h 918"/>
                <a:gd name="T38" fmla="*/ 67 w 1745"/>
                <a:gd name="T39" fmla="*/ 2 h 918"/>
                <a:gd name="T40" fmla="*/ 65 w 1745"/>
                <a:gd name="T41" fmla="*/ 2 h 918"/>
                <a:gd name="T42" fmla="*/ 63 w 1745"/>
                <a:gd name="T43" fmla="*/ 3 h 918"/>
                <a:gd name="T44" fmla="*/ 61 w 1745"/>
                <a:gd name="T45" fmla="*/ 3 h 918"/>
                <a:gd name="T46" fmla="*/ 58 w 1745"/>
                <a:gd name="T47" fmla="*/ 3 h 918"/>
                <a:gd name="T48" fmla="*/ 56 w 1745"/>
                <a:gd name="T49" fmla="*/ 3 h 918"/>
                <a:gd name="T50" fmla="*/ 53 w 1745"/>
                <a:gd name="T51" fmla="*/ 4 h 918"/>
                <a:gd name="T52" fmla="*/ 50 w 1745"/>
                <a:gd name="T53" fmla="*/ 4 h 918"/>
                <a:gd name="T54" fmla="*/ 47 w 1745"/>
                <a:gd name="T55" fmla="*/ 4 h 918"/>
                <a:gd name="T56" fmla="*/ 41 w 1745"/>
                <a:gd name="T57" fmla="*/ 4 h 918"/>
                <a:gd name="T58" fmla="*/ 36 w 1745"/>
                <a:gd name="T59" fmla="*/ 4 h 918"/>
                <a:gd name="T60" fmla="*/ 31 w 1745"/>
                <a:gd name="T61" fmla="*/ 3 h 918"/>
                <a:gd name="T62" fmla="*/ 27 w 1745"/>
                <a:gd name="T63" fmla="*/ 3 h 918"/>
                <a:gd name="T64" fmla="*/ 0 w 1745"/>
                <a:gd name="T65" fmla="*/ 5 h 918"/>
                <a:gd name="T66" fmla="*/ 2 w 1745"/>
                <a:gd name="T67" fmla="*/ 5 h 918"/>
                <a:gd name="T68" fmla="*/ 5 w 1745"/>
                <a:gd name="T69" fmla="*/ 5 h 918"/>
                <a:gd name="T70" fmla="*/ 7 w 1745"/>
                <a:gd name="T71" fmla="*/ 6 h 918"/>
                <a:gd name="T72" fmla="*/ 10 w 1745"/>
                <a:gd name="T73" fmla="*/ 6 h 918"/>
                <a:gd name="T74" fmla="*/ 13 w 1745"/>
                <a:gd name="T75" fmla="*/ 6 h 918"/>
                <a:gd name="T76" fmla="*/ 16 w 1745"/>
                <a:gd name="T77" fmla="*/ 6 h 918"/>
                <a:gd name="T78" fmla="*/ 18 w 1745"/>
                <a:gd name="T79" fmla="*/ 7 h 918"/>
                <a:gd name="T80" fmla="*/ 22 w 1745"/>
                <a:gd name="T81" fmla="*/ 7 h 918"/>
                <a:gd name="T82" fmla="*/ 25 w 1745"/>
                <a:gd name="T83" fmla="*/ 7 h 918"/>
                <a:gd name="T84" fmla="*/ 28 w 1745"/>
                <a:gd name="T85" fmla="*/ 7 h 918"/>
                <a:gd name="T86" fmla="*/ 31 w 1745"/>
                <a:gd name="T87" fmla="*/ 7 h 918"/>
                <a:gd name="T88" fmla="*/ 35 w 1745"/>
                <a:gd name="T89" fmla="*/ 7 h 918"/>
                <a:gd name="T90" fmla="*/ 39 w 1745"/>
                <a:gd name="T91" fmla="*/ 7 h 918"/>
                <a:gd name="T92" fmla="*/ 42 w 1745"/>
                <a:gd name="T93" fmla="*/ 7 h 918"/>
                <a:gd name="T94" fmla="*/ 46 w 1745"/>
                <a:gd name="T95" fmla="*/ 7 h 918"/>
                <a:gd name="T96" fmla="*/ 49 w 1745"/>
                <a:gd name="T97" fmla="*/ 7 h 918"/>
                <a:gd name="T98" fmla="*/ 52 w 1745"/>
                <a:gd name="T99" fmla="*/ 7 h 9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5"/>
                <a:gd name="T151" fmla="*/ 0 h 918"/>
                <a:gd name="T152" fmla="*/ 1745 w 1745"/>
                <a:gd name="T153" fmla="*/ 918 h 9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5" h="918">
                  <a:moveTo>
                    <a:pt x="877" y="907"/>
                  </a:moveTo>
                  <a:lnTo>
                    <a:pt x="895" y="904"/>
                  </a:lnTo>
                  <a:lnTo>
                    <a:pt x="919" y="900"/>
                  </a:lnTo>
                  <a:lnTo>
                    <a:pt x="943" y="895"/>
                  </a:lnTo>
                  <a:lnTo>
                    <a:pt x="960" y="891"/>
                  </a:lnTo>
                  <a:lnTo>
                    <a:pt x="980" y="886"/>
                  </a:lnTo>
                  <a:lnTo>
                    <a:pt x="1000" y="880"/>
                  </a:lnTo>
                  <a:lnTo>
                    <a:pt x="1020" y="875"/>
                  </a:lnTo>
                  <a:lnTo>
                    <a:pt x="1038" y="869"/>
                  </a:lnTo>
                  <a:lnTo>
                    <a:pt x="1058" y="861"/>
                  </a:lnTo>
                  <a:lnTo>
                    <a:pt x="1083" y="852"/>
                  </a:lnTo>
                  <a:lnTo>
                    <a:pt x="1104" y="843"/>
                  </a:lnTo>
                  <a:lnTo>
                    <a:pt x="1124" y="834"/>
                  </a:lnTo>
                  <a:lnTo>
                    <a:pt x="1147" y="824"/>
                  </a:lnTo>
                  <a:lnTo>
                    <a:pt x="1169" y="813"/>
                  </a:lnTo>
                  <a:lnTo>
                    <a:pt x="1189" y="803"/>
                  </a:lnTo>
                  <a:lnTo>
                    <a:pt x="1207" y="791"/>
                  </a:lnTo>
                  <a:lnTo>
                    <a:pt x="1224" y="781"/>
                  </a:lnTo>
                  <a:lnTo>
                    <a:pt x="1241" y="769"/>
                  </a:lnTo>
                  <a:lnTo>
                    <a:pt x="1260" y="758"/>
                  </a:lnTo>
                  <a:lnTo>
                    <a:pt x="1281" y="744"/>
                  </a:lnTo>
                  <a:lnTo>
                    <a:pt x="1300" y="730"/>
                  </a:lnTo>
                  <a:lnTo>
                    <a:pt x="1318" y="716"/>
                  </a:lnTo>
                  <a:lnTo>
                    <a:pt x="1334" y="704"/>
                  </a:lnTo>
                  <a:lnTo>
                    <a:pt x="1362" y="682"/>
                  </a:lnTo>
                  <a:lnTo>
                    <a:pt x="1387" y="660"/>
                  </a:lnTo>
                  <a:lnTo>
                    <a:pt x="1412" y="635"/>
                  </a:lnTo>
                  <a:lnTo>
                    <a:pt x="1438" y="606"/>
                  </a:lnTo>
                  <a:lnTo>
                    <a:pt x="1456" y="585"/>
                  </a:lnTo>
                  <a:lnTo>
                    <a:pt x="1476" y="561"/>
                  </a:lnTo>
                  <a:lnTo>
                    <a:pt x="1498" y="535"/>
                  </a:lnTo>
                  <a:lnTo>
                    <a:pt x="1517" y="509"/>
                  </a:lnTo>
                  <a:lnTo>
                    <a:pt x="1535" y="481"/>
                  </a:lnTo>
                  <a:lnTo>
                    <a:pt x="1557" y="449"/>
                  </a:lnTo>
                  <a:lnTo>
                    <a:pt x="1745" y="559"/>
                  </a:lnTo>
                  <a:lnTo>
                    <a:pt x="1561" y="0"/>
                  </a:lnTo>
                  <a:lnTo>
                    <a:pt x="964" y="106"/>
                  </a:lnTo>
                  <a:lnTo>
                    <a:pt x="1165" y="220"/>
                  </a:lnTo>
                  <a:lnTo>
                    <a:pt x="1148" y="244"/>
                  </a:lnTo>
                  <a:lnTo>
                    <a:pt x="1130" y="265"/>
                  </a:lnTo>
                  <a:lnTo>
                    <a:pt x="1112" y="286"/>
                  </a:lnTo>
                  <a:lnTo>
                    <a:pt x="1094" y="306"/>
                  </a:lnTo>
                  <a:lnTo>
                    <a:pt x="1079" y="321"/>
                  </a:lnTo>
                  <a:lnTo>
                    <a:pt x="1063" y="338"/>
                  </a:lnTo>
                  <a:lnTo>
                    <a:pt x="1045" y="352"/>
                  </a:lnTo>
                  <a:lnTo>
                    <a:pt x="1025" y="367"/>
                  </a:lnTo>
                  <a:lnTo>
                    <a:pt x="1001" y="383"/>
                  </a:lnTo>
                  <a:lnTo>
                    <a:pt x="981" y="396"/>
                  </a:lnTo>
                  <a:lnTo>
                    <a:pt x="964" y="406"/>
                  </a:lnTo>
                  <a:lnTo>
                    <a:pt x="939" y="420"/>
                  </a:lnTo>
                  <a:lnTo>
                    <a:pt x="917" y="429"/>
                  </a:lnTo>
                  <a:lnTo>
                    <a:pt x="898" y="435"/>
                  </a:lnTo>
                  <a:lnTo>
                    <a:pt x="878" y="442"/>
                  </a:lnTo>
                  <a:lnTo>
                    <a:pt x="849" y="450"/>
                  </a:lnTo>
                  <a:lnTo>
                    <a:pt x="820" y="454"/>
                  </a:lnTo>
                  <a:lnTo>
                    <a:pt x="791" y="457"/>
                  </a:lnTo>
                  <a:lnTo>
                    <a:pt x="748" y="459"/>
                  </a:lnTo>
                  <a:lnTo>
                    <a:pt x="692" y="460"/>
                  </a:lnTo>
                  <a:lnTo>
                    <a:pt x="649" y="454"/>
                  </a:lnTo>
                  <a:lnTo>
                    <a:pt x="610" y="445"/>
                  </a:lnTo>
                  <a:lnTo>
                    <a:pt x="565" y="432"/>
                  </a:lnTo>
                  <a:lnTo>
                    <a:pt x="525" y="415"/>
                  </a:lnTo>
                  <a:lnTo>
                    <a:pt x="485" y="395"/>
                  </a:lnTo>
                  <a:lnTo>
                    <a:pt x="449" y="372"/>
                  </a:lnTo>
                  <a:lnTo>
                    <a:pt x="414" y="341"/>
                  </a:lnTo>
                  <a:lnTo>
                    <a:pt x="0" y="580"/>
                  </a:lnTo>
                  <a:lnTo>
                    <a:pt x="17" y="600"/>
                  </a:lnTo>
                  <a:lnTo>
                    <a:pt x="41" y="623"/>
                  </a:lnTo>
                  <a:lnTo>
                    <a:pt x="61" y="643"/>
                  </a:lnTo>
                  <a:lnTo>
                    <a:pt x="81" y="662"/>
                  </a:lnTo>
                  <a:lnTo>
                    <a:pt x="101" y="681"/>
                  </a:lnTo>
                  <a:lnTo>
                    <a:pt x="125" y="701"/>
                  </a:lnTo>
                  <a:lnTo>
                    <a:pt x="147" y="718"/>
                  </a:lnTo>
                  <a:lnTo>
                    <a:pt x="169" y="734"/>
                  </a:lnTo>
                  <a:lnTo>
                    <a:pt x="194" y="750"/>
                  </a:lnTo>
                  <a:lnTo>
                    <a:pt x="218" y="767"/>
                  </a:lnTo>
                  <a:lnTo>
                    <a:pt x="243" y="783"/>
                  </a:lnTo>
                  <a:lnTo>
                    <a:pt x="266" y="796"/>
                  </a:lnTo>
                  <a:lnTo>
                    <a:pt x="289" y="809"/>
                  </a:lnTo>
                  <a:lnTo>
                    <a:pt x="311" y="820"/>
                  </a:lnTo>
                  <a:lnTo>
                    <a:pt x="341" y="834"/>
                  </a:lnTo>
                  <a:lnTo>
                    <a:pt x="369" y="846"/>
                  </a:lnTo>
                  <a:lnTo>
                    <a:pt x="401" y="858"/>
                  </a:lnTo>
                  <a:lnTo>
                    <a:pt x="425" y="867"/>
                  </a:lnTo>
                  <a:lnTo>
                    <a:pt x="448" y="876"/>
                  </a:lnTo>
                  <a:lnTo>
                    <a:pt x="475" y="884"/>
                  </a:lnTo>
                  <a:lnTo>
                    <a:pt x="501" y="891"/>
                  </a:lnTo>
                  <a:lnTo>
                    <a:pt x="527" y="897"/>
                  </a:lnTo>
                  <a:lnTo>
                    <a:pt x="557" y="903"/>
                  </a:lnTo>
                  <a:lnTo>
                    <a:pt x="587" y="908"/>
                  </a:lnTo>
                  <a:lnTo>
                    <a:pt x="618" y="912"/>
                  </a:lnTo>
                  <a:lnTo>
                    <a:pt x="650" y="915"/>
                  </a:lnTo>
                  <a:lnTo>
                    <a:pt x="674" y="916"/>
                  </a:lnTo>
                  <a:lnTo>
                    <a:pt x="707" y="918"/>
                  </a:lnTo>
                  <a:lnTo>
                    <a:pt x="740" y="918"/>
                  </a:lnTo>
                  <a:lnTo>
                    <a:pt x="766" y="917"/>
                  </a:lnTo>
                  <a:lnTo>
                    <a:pt x="794" y="916"/>
                  </a:lnTo>
                  <a:lnTo>
                    <a:pt x="825" y="914"/>
                  </a:lnTo>
                  <a:lnTo>
                    <a:pt x="853" y="910"/>
                  </a:lnTo>
                  <a:lnTo>
                    <a:pt x="877" y="90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0"/>
            <p:cNvSpPr>
              <a:spLocks/>
            </p:cNvSpPr>
            <p:nvPr/>
          </p:nvSpPr>
          <p:spPr bwMode="auto">
            <a:xfrm rot="21223120" flipV="1">
              <a:off x="3914" y="1332"/>
              <a:ext cx="680" cy="185"/>
            </a:xfrm>
            <a:custGeom>
              <a:avLst/>
              <a:gdLst>
                <a:gd name="T0" fmla="*/ 53 w 1745"/>
                <a:gd name="T1" fmla="*/ 7 h 918"/>
                <a:gd name="T2" fmla="*/ 56 w 1745"/>
                <a:gd name="T3" fmla="*/ 7 h 918"/>
                <a:gd name="T4" fmla="*/ 58 w 1745"/>
                <a:gd name="T5" fmla="*/ 7 h 918"/>
                <a:gd name="T6" fmla="*/ 60 w 1745"/>
                <a:gd name="T7" fmla="*/ 7 h 918"/>
                <a:gd name="T8" fmla="*/ 63 w 1745"/>
                <a:gd name="T9" fmla="*/ 7 h 918"/>
                <a:gd name="T10" fmla="*/ 65 w 1745"/>
                <a:gd name="T11" fmla="*/ 7 h 918"/>
                <a:gd name="T12" fmla="*/ 68 w 1745"/>
                <a:gd name="T13" fmla="*/ 7 h 918"/>
                <a:gd name="T14" fmla="*/ 70 w 1745"/>
                <a:gd name="T15" fmla="*/ 7 h 918"/>
                <a:gd name="T16" fmla="*/ 72 w 1745"/>
                <a:gd name="T17" fmla="*/ 6 h 918"/>
                <a:gd name="T18" fmla="*/ 74 w 1745"/>
                <a:gd name="T19" fmla="*/ 6 h 918"/>
                <a:gd name="T20" fmla="*/ 77 w 1745"/>
                <a:gd name="T21" fmla="*/ 6 h 918"/>
                <a:gd name="T22" fmla="*/ 79 w 1745"/>
                <a:gd name="T23" fmla="*/ 6 h 918"/>
                <a:gd name="T24" fmla="*/ 82 w 1745"/>
                <a:gd name="T25" fmla="*/ 5 h 918"/>
                <a:gd name="T26" fmla="*/ 85 w 1745"/>
                <a:gd name="T27" fmla="*/ 5 h 918"/>
                <a:gd name="T28" fmla="*/ 87 w 1745"/>
                <a:gd name="T29" fmla="*/ 5 h 918"/>
                <a:gd name="T30" fmla="*/ 90 w 1745"/>
                <a:gd name="T31" fmla="*/ 4 h 918"/>
                <a:gd name="T32" fmla="*/ 92 w 1745"/>
                <a:gd name="T33" fmla="*/ 4 h 918"/>
                <a:gd name="T34" fmla="*/ 92 w 1745"/>
                <a:gd name="T35" fmla="*/ 0 h 918"/>
                <a:gd name="T36" fmla="*/ 69 w 1745"/>
                <a:gd name="T37" fmla="*/ 2 h 918"/>
                <a:gd name="T38" fmla="*/ 67 w 1745"/>
                <a:gd name="T39" fmla="*/ 2 h 918"/>
                <a:gd name="T40" fmla="*/ 65 w 1745"/>
                <a:gd name="T41" fmla="*/ 2 h 918"/>
                <a:gd name="T42" fmla="*/ 63 w 1745"/>
                <a:gd name="T43" fmla="*/ 3 h 918"/>
                <a:gd name="T44" fmla="*/ 60 w 1745"/>
                <a:gd name="T45" fmla="*/ 3 h 918"/>
                <a:gd name="T46" fmla="*/ 58 w 1745"/>
                <a:gd name="T47" fmla="*/ 3 h 918"/>
                <a:gd name="T48" fmla="*/ 56 w 1745"/>
                <a:gd name="T49" fmla="*/ 3 h 918"/>
                <a:gd name="T50" fmla="*/ 53 w 1745"/>
                <a:gd name="T51" fmla="*/ 4 h 918"/>
                <a:gd name="T52" fmla="*/ 50 w 1745"/>
                <a:gd name="T53" fmla="*/ 4 h 918"/>
                <a:gd name="T54" fmla="*/ 47 w 1745"/>
                <a:gd name="T55" fmla="*/ 4 h 918"/>
                <a:gd name="T56" fmla="*/ 41 w 1745"/>
                <a:gd name="T57" fmla="*/ 4 h 918"/>
                <a:gd name="T58" fmla="*/ 36 w 1745"/>
                <a:gd name="T59" fmla="*/ 4 h 918"/>
                <a:gd name="T60" fmla="*/ 31 w 1745"/>
                <a:gd name="T61" fmla="*/ 3 h 918"/>
                <a:gd name="T62" fmla="*/ 26 w 1745"/>
                <a:gd name="T63" fmla="*/ 3 h 918"/>
                <a:gd name="T64" fmla="*/ 0 w 1745"/>
                <a:gd name="T65" fmla="*/ 5 h 918"/>
                <a:gd name="T66" fmla="*/ 2 w 1745"/>
                <a:gd name="T67" fmla="*/ 5 h 918"/>
                <a:gd name="T68" fmla="*/ 5 w 1745"/>
                <a:gd name="T69" fmla="*/ 5 h 918"/>
                <a:gd name="T70" fmla="*/ 7 w 1745"/>
                <a:gd name="T71" fmla="*/ 6 h 918"/>
                <a:gd name="T72" fmla="*/ 10 w 1745"/>
                <a:gd name="T73" fmla="*/ 6 h 918"/>
                <a:gd name="T74" fmla="*/ 13 w 1745"/>
                <a:gd name="T75" fmla="*/ 6 h 918"/>
                <a:gd name="T76" fmla="*/ 16 w 1745"/>
                <a:gd name="T77" fmla="*/ 6 h 918"/>
                <a:gd name="T78" fmla="*/ 18 w 1745"/>
                <a:gd name="T79" fmla="*/ 7 h 918"/>
                <a:gd name="T80" fmla="*/ 22 w 1745"/>
                <a:gd name="T81" fmla="*/ 7 h 918"/>
                <a:gd name="T82" fmla="*/ 25 w 1745"/>
                <a:gd name="T83" fmla="*/ 7 h 918"/>
                <a:gd name="T84" fmla="*/ 28 w 1745"/>
                <a:gd name="T85" fmla="*/ 7 h 918"/>
                <a:gd name="T86" fmla="*/ 31 w 1745"/>
                <a:gd name="T87" fmla="*/ 7 h 918"/>
                <a:gd name="T88" fmla="*/ 35 w 1745"/>
                <a:gd name="T89" fmla="*/ 7 h 918"/>
                <a:gd name="T90" fmla="*/ 39 w 1745"/>
                <a:gd name="T91" fmla="*/ 7 h 918"/>
                <a:gd name="T92" fmla="*/ 42 w 1745"/>
                <a:gd name="T93" fmla="*/ 7 h 918"/>
                <a:gd name="T94" fmla="*/ 45 w 1745"/>
                <a:gd name="T95" fmla="*/ 7 h 918"/>
                <a:gd name="T96" fmla="*/ 49 w 1745"/>
                <a:gd name="T97" fmla="*/ 7 h 918"/>
                <a:gd name="T98" fmla="*/ 52 w 1745"/>
                <a:gd name="T99" fmla="*/ 7 h 9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5"/>
                <a:gd name="T151" fmla="*/ 0 h 918"/>
                <a:gd name="T152" fmla="*/ 1745 w 1745"/>
                <a:gd name="T153" fmla="*/ 918 h 9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5" h="918">
                  <a:moveTo>
                    <a:pt x="877" y="907"/>
                  </a:moveTo>
                  <a:lnTo>
                    <a:pt x="895" y="904"/>
                  </a:lnTo>
                  <a:lnTo>
                    <a:pt x="919" y="900"/>
                  </a:lnTo>
                  <a:lnTo>
                    <a:pt x="943" y="895"/>
                  </a:lnTo>
                  <a:lnTo>
                    <a:pt x="960" y="891"/>
                  </a:lnTo>
                  <a:lnTo>
                    <a:pt x="980" y="886"/>
                  </a:lnTo>
                  <a:lnTo>
                    <a:pt x="1000" y="880"/>
                  </a:lnTo>
                  <a:lnTo>
                    <a:pt x="1020" y="875"/>
                  </a:lnTo>
                  <a:lnTo>
                    <a:pt x="1038" y="869"/>
                  </a:lnTo>
                  <a:lnTo>
                    <a:pt x="1058" y="861"/>
                  </a:lnTo>
                  <a:lnTo>
                    <a:pt x="1083" y="852"/>
                  </a:lnTo>
                  <a:lnTo>
                    <a:pt x="1104" y="843"/>
                  </a:lnTo>
                  <a:lnTo>
                    <a:pt x="1124" y="834"/>
                  </a:lnTo>
                  <a:lnTo>
                    <a:pt x="1147" y="824"/>
                  </a:lnTo>
                  <a:lnTo>
                    <a:pt x="1169" y="813"/>
                  </a:lnTo>
                  <a:lnTo>
                    <a:pt x="1189" y="803"/>
                  </a:lnTo>
                  <a:lnTo>
                    <a:pt x="1207" y="791"/>
                  </a:lnTo>
                  <a:lnTo>
                    <a:pt x="1224" y="781"/>
                  </a:lnTo>
                  <a:lnTo>
                    <a:pt x="1241" y="769"/>
                  </a:lnTo>
                  <a:lnTo>
                    <a:pt x="1260" y="758"/>
                  </a:lnTo>
                  <a:lnTo>
                    <a:pt x="1281" y="744"/>
                  </a:lnTo>
                  <a:lnTo>
                    <a:pt x="1300" y="730"/>
                  </a:lnTo>
                  <a:lnTo>
                    <a:pt x="1318" y="716"/>
                  </a:lnTo>
                  <a:lnTo>
                    <a:pt x="1334" y="704"/>
                  </a:lnTo>
                  <a:lnTo>
                    <a:pt x="1362" y="682"/>
                  </a:lnTo>
                  <a:lnTo>
                    <a:pt x="1387" y="660"/>
                  </a:lnTo>
                  <a:lnTo>
                    <a:pt x="1412" y="635"/>
                  </a:lnTo>
                  <a:lnTo>
                    <a:pt x="1438" y="606"/>
                  </a:lnTo>
                  <a:lnTo>
                    <a:pt x="1456" y="585"/>
                  </a:lnTo>
                  <a:lnTo>
                    <a:pt x="1476" y="561"/>
                  </a:lnTo>
                  <a:lnTo>
                    <a:pt x="1498" y="535"/>
                  </a:lnTo>
                  <a:lnTo>
                    <a:pt x="1517" y="509"/>
                  </a:lnTo>
                  <a:lnTo>
                    <a:pt x="1535" y="481"/>
                  </a:lnTo>
                  <a:lnTo>
                    <a:pt x="1557" y="449"/>
                  </a:lnTo>
                  <a:lnTo>
                    <a:pt x="1745" y="559"/>
                  </a:lnTo>
                  <a:lnTo>
                    <a:pt x="1561" y="0"/>
                  </a:lnTo>
                  <a:lnTo>
                    <a:pt x="964" y="106"/>
                  </a:lnTo>
                  <a:lnTo>
                    <a:pt x="1165" y="220"/>
                  </a:lnTo>
                  <a:lnTo>
                    <a:pt x="1148" y="244"/>
                  </a:lnTo>
                  <a:lnTo>
                    <a:pt x="1130" y="265"/>
                  </a:lnTo>
                  <a:lnTo>
                    <a:pt x="1112" y="286"/>
                  </a:lnTo>
                  <a:lnTo>
                    <a:pt x="1094" y="306"/>
                  </a:lnTo>
                  <a:lnTo>
                    <a:pt x="1079" y="321"/>
                  </a:lnTo>
                  <a:lnTo>
                    <a:pt x="1063" y="338"/>
                  </a:lnTo>
                  <a:lnTo>
                    <a:pt x="1045" y="352"/>
                  </a:lnTo>
                  <a:lnTo>
                    <a:pt x="1025" y="367"/>
                  </a:lnTo>
                  <a:lnTo>
                    <a:pt x="1001" y="383"/>
                  </a:lnTo>
                  <a:lnTo>
                    <a:pt x="981" y="396"/>
                  </a:lnTo>
                  <a:lnTo>
                    <a:pt x="964" y="406"/>
                  </a:lnTo>
                  <a:lnTo>
                    <a:pt x="939" y="420"/>
                  </a:lnTo>
                  <a:lnTo>
                    <a:pt x="917" y="429"/>
                  </a:lnTo>
                  <a:lnTo>
                    <a:pt x="898" y="435"/>
                  </a:lnTo>
                  <a:lnTo>
                    <a:pt x="878" y="442"/>
                  </a:lnTo>
                  <a:lnTo>
                    <a:pt x="849" y="450"/>
                  </a:lnTo>
                  <a:lnTo>
                    <a:pt x="820" y="454"/>
                  </a:lnTo>
                  <a:lnTo>
                    <a:pt x="791" y="457"/>
                  </a:lnTo>
                  <a:lnTo>
                    <a:pt x="748" y="459"/>
                  </a:lnTo>
                  <a:lnTo>
                    <a:pt x="692" y="460"/>
                  </a:lnTo>
                  <a:lnTo>
                    <a:pt x="649" y="454"/>
                  </a:lnTo>
                  <a:lnTo>
                    <a:pt x="610" y="445"/>
                  </a:lnTo>
                  <a:lnTo>
                    <a:pt x="565" y="432"/>
                  </a:lnTo>
                  <a:lnTo>
                    <a:pt x="525" y="415"/>
                  </a:lnTo>
                  <a:lnTo>
                    <a:pt x="485" y="395"/>
                  </a:lnTo>
                  <a:lnTo>
                    <a:pt x="449" y="372"/>
                  </a:lnTo>
                  <a:lnTo>
                    <a:pt x="414" y="341"/>
                  </a:lnTo>
                  <a:lnTo>
                    <a:pt x="0" y="580"/>
                  </a:lnTo>
                  <a:lnTo>
                    <a:pt x="17" y="600"/>
                  </a:lnTo>
                  <a:lnTo>
                    <a:pt x="41" y="623"/>
                  </a:lnTo>
                  <a:lnTo>
                    <a:pt x="61" y="643"/>
                  </a:lnTo>
                  <a:lnTo>
                    <a:pt x="81" y="662"/>
                  </a:lnTo>
                  <a:lnTo>
                    <a:pt x="101" y="681"/>
                  </a:lnTo>
                  <a:lnTo>
                    <a:pt x="125" y="701"/>
                  </a:lnTo>
                  <a:lnTo>
                    <a:pt x="147" y="718"/>
                  </a:lnTo>
                  <a:lnTo>
                    <a:pt x="169" y="734"/>
                  </a:lnTo>
                  <a:lnTo>
                    <a:pt x="194" y="750"/>
                  </a:lnTo>
                  <a:lnTo>
                    <a:pt x="218" y="767"/>
                  </a:lnTo>
                  <a:lnTo>
                    <a:pt x="243" y="783"/>
                  </a:lnTo>
                  <a:lnTo>
                    <a:pt x="266" y="796"/>
                  </a:lnTo>
                  <a:lnTo>
                    <a:pt x="289" y="809"/>
                  </a:lnTo>
                  <a:lnTo>
                    <a:pt x="311" y="820"/>
                  </a:lnTo>
                  <a:lnTo>
                    <a:pt x="341" y="834"/>
                  </a:lnTo>
                  <a:lnTo>
                    <a:pt x="369" y="846"/>
                  </a:lnTo>
                  <a:lnTo>
                    <a:pt x="401" y="858"/>
                  </a:lnTo>
                  <a:lnTo>
                    <a:pt x="425" y="867"/>
                  </a:lnTo>
                  <a:lnTo>
                    <a:pt x="448" y="876"/>
                  </a:lnTo>
                  <a:lnTo>
                    <a:pt x="475" y="884"/>
                  </a:lnTo>
                  <a:lnTo>
                    <a:pt x="501" y="891"/>
                  </a:lnTo>
                  <a:lnTo>
                    <a:pt x="527" y="897"/>
                  </a:lnTo>
                  <a:lnTo>
                    <a:pt x="557" y="903"/>
                  </a:lnTo>
                  <a:lnTo>
                    <a:pt x="587" y="908"/>
                  </a:lnTo>
                  <a:lnTo>
                    <a:pt x="618" y="912"/>
                  </a:lnTo>
                  <a:lnTo>
                    <a:pt x="650" y="915"/>
                  </a:lnTo>
                  <a:lnTo>
                    <a:pt x="674" y="916"/>
                  </a:lnTo>
                  <a:lnTo>
                    <a:pt x="707" y="918"/>
                  </a:lnTo>
                  <a:lnTo>
                    <a:pt x="740" y="918"/>
                  </a:lnTo>
                  <a:lnTo>
                    <a:pt x="766" y="917"/>
                  </a:lnTo>
                  <a:lnTo>
                    <a:pt x="794" y="916"/>
                  </a:lnTo>
                  <a:lnTo>
                    <a:pt x="825" y="914"/>
                  </a:lnTo>
                  <a:lnTo>
                    <a:pt x="853" y="910"/>
                  </a:lnTo>
                  <a:lnTo>
                    <a:pt x="877" y="907"/>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1"/>
            <p:cNvSpPr>
              <a:spLocks/>
            </p:cNvSpPr>
            <p:nvPr/>
          </p:nvSpPr>
          <p:spPr bwMode="auto">
            <a:xfrm rot="4925448" flipV="1">
              <a:off x="4318" y="1624"/>
              <a:ext cx="610" cy="205"/>
            </a:xfrm>
            <a:custGeom>
              <a:avLst/>
              <a:gdLst>
                <a:gd name="T0" fmla="*/ 38 w 1745"/>
                <a:gd name="T1" fmla="*/ 10 h 918"/>
                <a:gd name="T2" fmla="*/ 40 w 1745"/>
                <a:gd name="T3" fmla="*/ 10 h 918"/>
                <a:gd name="T4" fmla="*/ 42 w 1745"/>
                <a:gd name="T5" fmla="*/ 10 h 918"/>
                <a:gd name="T6" fmla="*/ 44 w 1745"/>
                <a:gd name="T7" fmla="*/ 10 h 918"/>
                <a:gd name="T8" fmla="*/ 45 w 1745"/>
                <a:gd name="T9" fmla="*/ 10 h 918"/>
                <a:gd name="T10" fmla="*/ 47 w 1745"/>
                <a:gd name="T11" fmla="*/ 9 h 918"/>
                <a:gd name="T12" fmla="*/ 49 w 1745"/>
                <a:gd name="T13" fmla="*/ 9 h 918"/>
                <a:gd name="T14" fmla="*/ 51 w 1745"/>
                <a:gd name="T15" fmla="*/ 9 h 918"/>
                <a:gd name="T16" fmla="*/ 52 w 1745"/>
                <a:gd name="T17" fmla="*/ 9 h 918"/>
                <a:gd name="T18" fmla="*/ 54 w 1745"/>
                <a:gd name="T19" fmla="*/ 8 h 918"/>
                <a:gd name="T20" fmla="*/ 56 w 1745"/>
                <a:gd name="T21" fmla="*/ 8 h 918"/>
                <a:gd name="T22" fmla="*/ 57 w 1745"/>
                <a:gd name="T23" fmla="*/ 8 h 918"/>
                <a:gd name="T24" fmla="*/ 59 w 1745"/>
                <a:gd name="T25" fmla="*/ 7 h 918"/>
                <a:gd name="T26" fmla="*/ 62 w 1745"/>
                <a:gd name="T27" fmla="*/ 7 h 918"/>
                <a:gd name="T28" fmla="*/ 63 w 1745"/>
                <a:gd name="T29" fmla="*/ 6 h 918"/>
                <a:gd name="T30" fmla="*/ 65 w 1745"/>
                <a:gd name="T31" fmla="*/ 6 h 918"/>
                <a:gd name="T32" fmla="*/ 66 w 1745"/>
                <a:gd name="T33" fmla="*/ 5 h 918"/>
                <a:gd name="T34" fmla="*/ 67 w 1745"/>
                <a:gd name="T35" fmla="*/ 0 h 918"/>
                <a:gd name="T36" fmla="*/ 50 w 1745"/>
                <a:gd name="T37" fmla="*/ 2 h 918"/>
                <a:gd name="T38" fmla="*/ 48 w 1745"/>
                <a:gd name="T39" fmla="*/ 3 h 918"/>
                <a:gd name="T40" fmla="*/ 47 w 1745"/>
                <a:gd name="T41" fmla="*/ 3 h 918"/>
                <a:gd name="T42" fmla="*/ 45 w 1745"/>
                <a:gd name="T43" fmla="*/ 4 h 918"/>
                <a:gd name="T44" fmla="*/ 44 w 1745"/>
                <a:gd name="T45" fmla="*/ 4 h 918"/>
                <a:gd name="T46" fmla="*/ 42 w 1745"/>
                <a:gd name="T47" fmla="*/ 4 h 918"/>
                <a:gd name="T48" fmla="*/ 40 w 1745"/>
                <a:gd name="T49" fmla="*/ 5 h 918"/>
                <a:gd name="T50" fmla="*/ 38 w 1745"/>
                <a:gd name="T51" fmla="*/ 5 h 918"/>
                <a:gd name="T52" fmla="*/ 36 w 1745"/>
                <a:gd name="T53" fmla="*/ 5 h 918"/>
                <a:gd name="T54" fmla="*/ 34 w 1745"/>
                <a:gd name="T55" fmla="*/ 5 h 918"/>
                <a:gd name="T56" fmla="*/ 30 w 1745"/>
                <a:gd name="T57" fmla="*/ 5 h 918"/>
                <a:gd name="T58" fmla="*/ 26 w 1745"/>
                <a:gd name="T59" fmla="*/ 5 h 918"/>
                <a:gd name="T60" fmla="*/ 22 w 1745"/>
                <a:gd name="T61" fmla="*/ 5 h 918"/>
                <a:gd name="T62" fmla="*/ 19 w 1745"/>
                <a:gd name="T63" fmla="*/ 4 h 918"/>
                <a:gd name="T64" fmla="*/ 0 w 1745"/>
                <a:gd name="T65" fmla="*/ 6 h 918"/>
                <a:gd name="T66" fmla="*/ 2 w 1745"/>
                <a:gd name="T67" fmla="*/ 7 h 918"/>
                <a:gd name="T68" fmla="*/ 3 w 1745"/>
                <a:gd name="T69" fmla="*/ 7 h 918"/>
                <a:gd name="T70" fmla="*/ 5 w 1745"/>
                <a:gd name="T71" fmla="*/ 8 h 918"/>
                <a:gd name="T72" fmla="*/ 7 w 1745"/>
                <a:gd name="T73" fmla="*/ 8 h 918"/>
                <a:gd name="T74" fmla="*/ 9 w 1745"/>
                <a:gd name="T75" fmla="*/ 8 h 918"/>
                <a:gd name="T76" fmla="*/ 12 w 1745"/>
                <a:gd name="T77" fmla="*/ 9 h 918"/>
                <a:gd name="T78" fmla="*/ 13 w 1745"/>
                <a:gd name="T79" fmla="*/ 9 h 918"/>
                <a:gd name="T80" fmla="*/ 16 w 1745"/>
                <a:gd name="T81" fmla="*/ 9 h 918"/>
                <a:gd name="T82" fmla="*/ 18 w 1745"/>
                <a:gd name="T83" fmla="*/ 10 h 918"/>
                <a:gd name="T84" fmla="*/ 20 w 1745"/>
                <a:gd name="T85" fmla="*/ 10 h 918"/>
                <a:gd name="T86" fmla="*/ 22 w 1745"/>
                <a:gd name="T87" fmla="*/ 10 h 918"/>
                <a:gd name="T88" fmla="*/ 25 w 1745"/>
                <a:gd name="T89" fmla="*/ 10 h 918"/>
                <a:gd name="T90" fmla="*/ 28 w 1745"/>
                <a:gd name="T91" fmla="*/ 10 h 918"/>
                <a:gd name="T92" fmla="*/ 30 w 1745"/>
                <a:gd name="T93" fmla="*/ 10 h 918"/>
                <a:gd name="T94" fmla="*/ 33 w 1745"/>
                <a:gd name="T95" fmla="*/ 10 h 918"/>
                <a:gd name="T96" fmla="*/ 35 w 1745"/>
                <a:gd name="T97" fmla="*/ 10 h 918"/>
                <a:gd name="T98" fmla="*/ 37 w 1745"/>
                <a:gd name="T99" fmla="*/ 10 h 9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5"/>
                <a:gd name="T151" fmla="*/ 0 h 918"/>
                <a:gd name="T152" fmla="*/ 1745 w 1745"/>
                <a:gd name="T153" fmla="*/ 918 h 9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5" h="918">
                  <a:moveTo>
                    <a:pt x="877" y="907"/>
                  </a:moveTo>
                  <a:lnTo>
                    <a:pt x="895" y="904"/>
                  </a:lnTo>
                  <a:lnTo>
                    <a:pt x="919" y="900"/>
                  </a:lnTo>
                  <a:lnTo>
                    <a:pt x="943" y="895"/>
                  </a:lnTo>
                  <a:lnTo>
                    <a:pt x="960" y="891"/>
                  </a:lnTo>
                  <a:lnTo>
                    <a:pt x="980" y="886"/>
                  </a:lnTo>
                  <a:lnTo>
                    <a:pt x="1000" y="880"/>
                  </a:lnTo>
                  <a:lnTo>
                    <a:pt x="1020" y="875"/>
                  </a:lnTo>
                  <a:lnTo>
                    <a:pt x="1038" y="869"/>
                  </a:lnTo>
                  <a:lnTo>
                    <a:pt x="1058" y="861"/>
                  </a:lnTo>
                  <a:lnTo>
                    <a:pt x="1083" y="852"/>
                  </a:lnTo>
                  <a:lnTo>
                    <a:pt x="1104" y="843"/>
                  </a:lnTo>
                  <a:lnTo>
                    <a:pt x="1124" y="834"/>
                  </a:lnTo>
                  <a:lnTo>
                    <a:pt x="1147" y="824"/>
                  </a:lnTo>
                  <a:lnTo>
                    <a:pt x="1169" y="813"/>
                  </a:lnTo>
                  <a:lnTo>
                    <a:pt x="1189" y="803"/>
                  </a:lnTo>
                  <a:lnTo>
                    <a:pt x="1207" y="791"/>
                  </a:lnTo>
                  <a:lnTo>
                    <a:pt x="1224" y="781"/>
                  </a:lnTo>
                  <a:lnTo>
                    <a:pt x="1241" y="769"/>
                  </a:lnTo>
                  <a:lnTo>
                    <a:pt x="1260" y="758"/>
                  </a:lnTo>
                  <a:lnTo>
                    <a:pt x="1281" y="744"/>
                  </a:lnTo>
                  <a:lnTo>
                    <a:pt x="1300" y="730"/>
                  </a:lnTo>
                  <a:lnTo>
                    <a:pt x="1318" y="716"/>
                  </a:lnTo>
                  <a:lnTo>
                    <a:pt x="1334" y="704"/>
                  </a:lnTo>
                  <a:lnTo>
                    <a:pt x="1362" y="682"/>
                  </a:lnTo>
                  <a:lnTo>
                    <a:pt x="1387" y="660"/>
                  </a:lnTo>
                  <a:lnTo>
                    <a:pt x="1412" y="635"/>
                  </a:lnTo>
                  <a:lnTo>
                    <a:pt x="1438" y="606"/>
                  </a:lnTo>
                  <a:lnTo>
                    <a:pt x="1456" y="585"/>
                  </a:lnTo>
                  <a:lnTo>
                    <a:pt x="1476" y="561"/>
                  </a:lnTo>
                  <a:lnTo>
                    <a:pt x="1498" y="535"/>
                  </a:lnTo>
                  <a:lnTo>
                    <a:pt x="1517" y="509"/>
                  </a:lnTo>
                  <a:lnTo>
                    <a:pt x="1535" y="481"/>
                  </a:lnTo>
                  <a:lnTo>
                    <a:pt x="1557" y="449"/>
                  </a:lnTo>
                  <a:lnTo>
                    <a:pt x="1745" y="559"/>
                  </a:lnTo>
                  <a:lnTo>
                    <a:pt x="1561" y="0"/>
                  </a:lnTo>
                  <a:lnTo>
                    <a:pt x="964" y="106"/>
                  </a:lnTo>
                  <a:lnTo>
                    <a:pt x="1165" y="220"/>
                  </a:lnTo>
                  <a:lnTo>
                    <a:pt x="1148" y="244"/>
                  </a:lnTo>
                  <a:lnTo>
                    <a:pt x="1130" y="265"/>
                  </a:lnTo>
                  <a:lnTo>
                    <a:pt x="1112" y="286"/>
                  </a:lnTo>
                  <a:lnTo>
                    <a:pt x="1094" y="306"/>
                  </a:lnTo>
                  <a:lnTo>
                    <a:pt x="1079" y="321"/>
                  </a:lnTo>
                  <a:lnTo>
                    <a:pt x="1063" y="338"/>
                  </a:lnTo>
                  <a:lnTo>
                    <a:pt x="1045" y="352"/>
                  </a:lnTo>
                  <a:lnTo>
                    <a:pt x="1025" y="367"/>
                  </a:lnTo>
                  <a:lnTo>
                    <a:pt x="1001" y="383"/>
                  </a:lnTo>
                  <a:lnTo>
                    <a:pt x="981" y="396"/>
                  </a:lnTo>
                  <a:lnTo>
                    <a:pt x="964" y="406"/>
                  </a:lnTo>
                  <a:lnTo>
                    <a:pt x="939" y="420"/>
                  </a:lnTo>
                  <a:lnTo>
                    <a:pt x="917" y="429"/>
                  </a:lnTo>
                  <a:lnTo>
                    <a:pt x="898" y="435"/>
                  </a:lnTo>
                  <a:lnTo>
                    <a:pt x="878" y="442"/>
                  </a:lnTo>
                  <a:lnTo>
                    <a:pt x="849" y="450"/>
                  </a:lnTo>
                  <a:lnTo>
                    <a:pt x="820" y="454"/>
                  </a:lnTo>
                  <a:lnTo>
                    <a:pt x="791" y="457"/>
                  </a:lnTo>
                  <a:lnTo>
                    <a:pt x="748" y="459"/>
                  </a:lnTo>
                  <a:lnTo>
                    <a:pt x="692" y="460"/>
                  </a:lnTo>
                  <a:lnTo>
                    <a:pt x="649" y="454"/>
                  </a:lnTo>
                  <a:lnTo>
                    <a:pt x="610" y="445"/>
                  </a:lnTo>
                  <a:lnTo>
                    <a:pt x="565" y="432"/>
                  </a:lnTo>
                  <a:lnTo>
                    <a:pt x="525" y="415"/>
                  </a:lnTo>
                  <a:lnTo>
                    <a:pt x="485" y="395"/>
                  </a:lnTo>
                  <a:lnTo>
                    <a:pt x="449" y="372"/>
                  </a:lnTo>
                  <a:lnTo>
                    <a:pt x="414" y="341"/>
                  </a:lnTo>
                  <a:lnTo>
                    <a:pt x="0" y="580"/>
                  </a:lnTo>
                  <a:lnTo>
                    <a:pt x="17" y="600"/>
                  </a:lnTo>
                  <a:lnTo>
                    <a:pt x="41" y="623"/>
                  </a:lnTo>
                  <a:lnTo>
                    <a:pt x="61" y="643"/>
                  </a:lnTo>
                  <a:lnTo>
                    <a:pt x="81" y="662"/>
                  </a:lnTo>
                  <a:lnTo>
                    <a:pt x="101" y="681"/>
                  </a:lnTo>
                  <a:lnTo>
                    <a:pt x="125" y="701"/>
                  </a:lnTo>
                  <a:lnTo>
                    <a:pt x="147" y="718"/>
                  </a:lnTo>
                  <a:lnTo>
                    <a:pt x="169" y="734"/>
                  </a:lnTo>
                  <a:lnTo>
                    <a:pt x="194" y="750"/>
                  </a:lnTo>
                  <a:lnTo>
                    <a:pt x="218" y="767"/>
                  </a:lnTo>
                  <a:lnTo>
                    <a:pt x="243" y="783"/>
                  </a:lnTo>
                  <a:lnTo>
                    <a:pt x="266" y="796"/>
                  </a:lnTo>
                  <a:lnTo>
                    <a:pt x="289" y="809"/>
                  </a:lnTo>
                  <a:lnTo>
                    <a:pt x="311" y="820"/>
                  </a:lnTo>
                  <a:lnTo>
                    <a:pt x="341" y="834"/>
                  </a:lnTo>
                  <a:lnTo>
                    <a:pt x="369" y="846"/>
                  </a:lnTo>
                  <a:lnTo>
                    <a:pt x="401" y="858"/>
                  </a:lnTo>
                  <a:lnTo>
                    <a:pt x="425" y="867"/>
                  </a:lnTo>
                  <a:lnTo>
                    <a:pt x="448" y="876"/>
                  </a:lnTo>
                  <a:lnTo>
                    <a:pt x="475" y="884"/>
                  </a:lnTo>
                  <a:lnTo>
                    <a:pt x="501" y="891"/>
                  </a:lnTo>
                  <a:lnTo>
                    <a:pt x="527" y="897"/>
                  </a:lnTo>
                  <a:lnTo>
                    <a:pt x="557" y="903"/>
                  </a:lnTo>
                  <a:lnTo>
                    <a:pt x="587" y="908"/>
                  </a:lnTo>
                  <a:lnTo>
                    <a:pt x="618" y="912"/>
                  </a:lnTo>
                  <a:lnTo>
                    <a:pt x="650" y="915"/>
                  </a:lnTo>
                  <a:lnTo>
                    <a:pt x="674" y="916"/>
                  </a:lnTo>
                  <a:lnTo>
                    <a:pt x="707" y="918"/>
                  </a:lnTo>
                  <a:lnTo>
                    <a:pt x="740" y="918"/>
                  </a:lnTo>
                  <a:lnTo>
                    <a:pt x="766" y="917"/>
                  </a:lnTo>
                  <a:lnTo>
                    <a:pt x="794" y="916"/>
                  </a:lnTo>
                  <a:lnTo>
                    <a:pt x="825" y="914"/>
                  </a:lnTo>
                  <a:lnTo>
                    <a:pt x="853" y="910"/>
                  </a:lnTo>
                  <a:lnTo>
                    <a:pt x="877" y="907"/>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2" name="Freeform 12"/>
            <p:cNvSpPr>
              <a:spLocks/>
            </p:cNvSpPr>
            <p:nvPr/>
          </p:nvSpPr>
          <p:spPr bwMode="auto">
            <a:xfrm rot="4925448" flipH="1">
              <a:off x="3586" y="1636"/>
              <a:ext cx="611" cy="206"/>
            </a:xfrm>
            <a:custGeom>
              <a:avLst/>
              <a:gdLst>
                <a:gd name="T0" fmla="*/ 39 w 1745"/>
                <a:gd name="T1" fmla="*/ 10 h 918"/>
                <a:gd name="T2" fmla="*/ 41 w 1745"/>
                <a:gd name="T3" fmla="*/ 10 h 918"/>
                <a:gd name="T4" fmla="*/ 42 w 1745"/>
                <a:gd name="T5" fmla="*/ 10 h 918"/>
                <a:gd name="T6" fmla="*/ 44 w 1745"/>
                <a:gd name="T7" fmla="*/ 10 h 918"/>
                <a:gd name="T8" fmla="*/ 46 w 1745"/>
                <a:gd name="T9" fmla="*/ 10 h 918"/>
                <a:gd name="T10" fmla="*/ 48 w 1745"/>
                <a:gd name="T11" fmla="*/ 9 h 918"/>
                <a:gd name="T12" fmla="*/ 49 w 1745"/>
                <a:gd name="T13" fmla="*/ 9 h 918"/>
                <a:gd name="T14" fmla="*/ 51 w 1745"/>
                <a:gd name="T15" fmla="*/ 9 h 918"/>
                <a:gd name="T16" fmla="*/ 53 w 1745"/>
                <a:gd name="T17" fmla="*/ 9 h 918"/>
                <a:gd name="T18" fmla="*/ 54 w 1745"/>
                <a:gd name="T19" fmla="*/ 9 h 918"/>
                <a:gd name="T20" fmla="*/ 56 w 1745"/>
                <a:gd name="T21" fmla="*/ 8 h 918"/>
                <a:gd name="T22" fmla="*/ 57 w 1745"/>
                <a:gd name="T23" fmla="*/ 8 h 918"/>
                <a:gd name="T24" fmla="*/ 60 w 1745"/>
                <a:gd name="T25" fmla="*/ 7 h 918"/>
                <a:gd name="T26" fmla="*/ 62 w 1745"/>
                <a:gd name="T27" fmla="*/ 7 h 918"/>
                <a:gd name="T28" fmla="*/ 63 w 1745"/>
                <a:gd name="T29" fmla="*/ 6 h 918"/>
                <a:gd name="T30" fmla="*/ 65 w 1745"/>
                <a:gd name="T31" fmla="*/ 6 h 918"/>
                <a:gd name="T32" fmla="*/ 67 w 1745"/>
                <a:gd name="T33" fmla="*/ 5 h 918"/>
                <a:gd name="T34" fmla="*/ 67 w 1745"/>
                <a:gd name="T35" fmla="*/ 0 h 918"/>
                <a:gd name="T36" fmla="*/ 50 w 1745"/>
                <a:gd name="T37" fmla="*/ 2 h 918"/>
                <a:gd name="T38" fmla="*/ 49 w 1745"/>
                <a:gd name="T39" fmla="*/ 3 h 918"/>
                <a:gd name="T40" fmla="*/ 47 w 1745"/>
                <a:gd name="T41" fmla="*/ 3 h 918"/>
                <a:gd name="T42" fmla="*/ 46 w 1745"/>
                <a:gd name="T43" fmla="*/ 4 h 918"/>
                <a:gd name="T44" fmla="*/ 44 w 1745"/>
                <a:gd name="T45" fmla="*/ 4 h 918"/>
                <a:gd name="T46" fmla="*/ 42 w 1745"/>
                <a:gd name="T47" fmla="*/ 4 h 918"/>
                <a:gd name="T48" fmla="*/ 40 w 1745"/>
                <a:gd name="T49" fmla="*/ 5 h 918"/>
                <a:gd name="T50" fmla="*/ 39 w 1745"/>
                <a:gd name="T51" fmla="*/ 5 h 918"/>
                <a:gd name="T52" fmla="*/ 36 w 1745"/>
                <a:gd name="T53" fmla="*/ 5 h 918"/>
                <a:gd name="T54" fmla="*/ 34 w 1745"/>
                <a:gd name="T55" fmla="*/ 5 h 918"/>
                <a:gd name="T56" fmla="*/ 30 w 1745"/>
                <a:gd name="T57" fmla="*/ 5 h 918"/>
                <a:gd name="T58" fmla="*/ 26 w 1745"/>
                <a:gd name="T59" fmla="*/ 5 h 918"/>
                <a:gd name="T60" fmla="*/ 22 w 1745"/>
                <a:gd name="T61" fmla="*/ 5 h 918"/>
                <a:gd name="T62" fmla="*/ 19 w 1745"/>
                <a:gd name="T63" fmla="*/ 4 h 918"/>
                <a:gd name="T64" fmla="*/ 0 w 1745"/>
                <a:gd name="T65" fmla="*/ 7 h 918"/>
                <a:gd name="T66" fmla="*/ 2 w 1745"/>
                <a:gd name="T67" fmla="*/ 7 h 918"/>
                <a:gd name="T68" fmla="*/ 4 w 1745"/>
                <a:gd name="T69" fmla="*/ 7 h 918"/>
                <a:gd name="T70" fmla="*/ 5 w 1745"/>
                <a:gd name="T71" fmla="*/ 8 h 918"/>
                <a:gd name="T72" fmla="*/ 7 w 1745"/>
                <a:gd name="T73" fmla="*/ 8 h 918"/>
                <a:gd name="T74" fmla="*/ 9 w 1745"/>
                <a:gd name="T75" fmla="*/ 9 h 918"/>
                <a:gd name="T76" fmla="*/ 12 w 1745"/>
                <a:gd name="T77" fmla="*/ 9 h 918"/>
                <a:gd name="T78" fmla="*/ 13 w 1745"/>
                <a:gd name="T79" fmla="*/ 9 h 918"/>
                <a:gd name="T80" fmla="*/ 16 w 1745"/>
                <a:gd name="T81" fmla="*/ 10 h 918"/>
                <a:gd name="T82" fmla="*/ 18 w 1745"/>
                <a:gd name="T83" fmla="*/ 10 h 918"/>
                <a:gd name="T84" fmla="*/ 20 w 1745"/>
                <a:gd name="T85" fmla="*/ 10 h 918"/>
                <a:gd name="T86" fmla="*/ 23 w 1745"/>
                <a:gd name="T87" fmla="*/ 10 h 918"/>
                <a:gd name="T88" fmla="*/ 25 w 1745"/>
                <a:gd name="T89" fmla="*/ 10 h 918"/>
                <a:gd name="T90" fmla="*/ 28 w 1745"/>
                <a:gd name="T91" fmla="*/ 10 h 918"/>
                <a:gd name="T92" fmla="*/ 30 w 1745"/>
                <a:gd name="T93" fmla="*/ 10 h 918"/>
                <a:gd name="T94" fmla="*/ 33 w 1745"/>
                <a:gd name="T95" fmla="*/ 10 h 918"/>
                <a:gd name="T96" fmla="*/ 35 w 1745"/>
                <a:gd name="T97" fmla="*/ 10 h 918"/>
                <a:gd name="T98" fmla="*/ 37 w 1745"/>
                <a:gd name="T99" fmla="*/ 10 h 9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45"/>
                <a:gd name="T151" fmla="*/ 0 h 918"/>
                <a:gd name="T152" fmla="*/ 1745 w 1745"/>
                <a:gd name="T153" fmla="*/ 918 h 9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45" h="918">
                  <a:moveTo>
                    <a:pt x="877" y="907"/>
                  </a:moveTo>
                  <a:lnTo>
                    <a:pt x="895" y="904"/>
                  </a:lnTo>
                  <a:lnTo>
                    <a:pt x="919" y="900"/>
                  </a:lnTo>
                  <a:lnTo>
                    <a:pt x="943" y="895"/>
                  </a:lnTo>
                  <a:lnTo>
                    <a:pt x="960" y="891"/>
                  </a:lnTo>
                  <a:lnTo>
                    <a:pt x="980" y="886"/>
                  </a:lnTo>
                  <a:lnTo>
                    <a:pt x="1000" y="880"/>
                  </a:lnTo>
                  <a:lnTo>
                    <a:pt x="1020" y="875"/>
                  </a:lnTo>
                  <a:lnTo>
                    <a:pt x="1038" y="869"/>
                  </a:lnTo>
                  <a:lnTo>
                    <a:pt x="1058" y="861"/>
                  </a:lnTo>
                  <a:lnTo>
                    <a:pt x="1083" y="852"/>
                  </a:lnTo>
                  <a:lnTo>
                    <a:pt x="1104" y="843"/>
                  </a:lnTo>
                  <a:lnTo>
                    <a:pt x="1124" y="834"/>
                  </a:lnTo>
                  <a:lnTo>
                    <a:pt x="1147" y="824"/>
                  </a:lnTo>
                  <a:lnTo>
                    <a:pt x="1169" y="813"/>
                  </a:lnTo>
                  <a:lnTo>
                    <a:pt x="1189" y="803"/>
                  </a:lnTo>
                  <a:lnTo>
                    <a:pt x="1207" y="791"/>
                  </a:lnTo>
                  <a:lnTo>
                    <a:pt x="1224" y="781"/>
                  </a:lnTo>
                  <a:lnTo>
                    <a:pt x="1241" y="769"/>
                  </a:lnTo>
                  <a:lnTo>
                    <a:pt x="1260" y="758"/>
                  </a:lnTo>
                  <a:lnTo>
                    <a:pt x="1281" y="744"/>
                  </a:lnTo>
                  <a:lnTo>
                    <a:pt x="1300" y="730"/>
                  </a:lnTo>
                  <a:lnTo>
                    <a:pt x="1318" y="716"/>
                  </a:lnTo>
                  <a:lnTo>
                    <a:pt x="1334" y="704"/>
                  </a:lnTo>
                  <a:lnTo>
                    <a:pt x="1362" y="682"/>
                  </a:lnTo>
                  <a:lnTo>
                    <a:pt x="1387" y="660"/>
                  </a:lnTo>
                  <a:lnTo>
                    <a:pt x="1412" y="635"/>
                  </a:lnTo>
                  <a:lnTo>
                    <a:pt x="1438" y="606"/>
                  </a:lnTo>
                  <a:lnTo>
                    <a:pt x="1456" y="585"/>
                  </a:lnTo>
                  <a:lnTo>
                    <a:pt x="1476" y="561"/>
                  </a:lnTo>
                  <a:lnTo>
                    <a:pt x="1498" y="535"/>
                  </a:lnTo>
                  <a:lnTo>
                    <a:pt x="1517" y="509"/>
                  </a:lnTo>
                  <a:lnTo>
                    <a:pt x="1535" y="481"/>
                  </a:lnTo>
                  <a:lnTo>
                    <a:pt x="1557" y="449"/>
                  </a:lnTo>
                  <a:lnTo>
                    <a:pt x="1745" y="559"/>
                  </a:lnTo>
                  <a:lnTo>
                    <a:pt x="1561" y="0"/>
                  </a:lnTo>
                  <a:lnTo>
                    <a:pt x="964" y="106"/>
                  </a:lnTo>
                  <a:lnTo>
                    <a:pt x="1165" y="220"/>
                  </a:lnTo>
                  <a:lnTo>
                    <a:pt x="1148" y="244"/>
                  </a:lnTo>
                  <a:lnTo>
                    <a:pt x="1130" y="265"/>
                  </a:lnTo>
                  <a:lnTo>
                    <a:pt x="1112" y="286"/>
                  </a:lnTo>
                  <a:lnTo>
                    <a:pt x="1094" y="306"/>
                  </a:lnTo>
                  <a:lnTo>
                    <a:pt x="1079" y="321"/>
                  </a:lnTo>
                  <a:lnTo>
                    <a:pt x="1063" y="338"/>
                  </a:lnTo>
                  <a:lnTo>
                    <a:pt x="1045" y="352"/>
                  </a:lnTo>
                  <a:lnTo>
                    <a:pt x="1025" y="367"/>
                  </a:lnTo>
                  <a:lnTo>
                    <a:pt x="1001" y="383"/>
                  </a:lnTo>
                  <a:lnTo>
                    <a:pt x="981" y="396"/>
                  </a:lnTo>
                  <a:lnTo>
                    <a:pt x="964" y="406"/>
                  </a:lnTo>
                  <a:lnTo>
                    <a:pt x="939" y="420"/>
                  </a:lnTo>
                  <a:lnTo>
                    <a:pt x="917" y="429"/>
                  </a:lnTo>
                  <a:lnTo>
                    <a:pt x="898" y="435"/>
                  </a:lnTo>
                  <a:lnTo>
                    <a:pt x="878" y="442"/>
                  </a:lnTo>
                  <a:lnTo>
                    <a:pt x="849" y="450"/>
                  </a:lnTo>
                  <a:lnTo>
                    <a:pt x="820" y="454"/>
                  </a:lnTo>
                  <a:lnTo>
                    <a:pt x="791" y="457"/>
                  </a:lnTo>
                  <a:lnTo>
                    <a:pt x="748" y="459"/>
                  </a:lnTo>
                  <a:lnTo>
                    <a:pt x="692" y="460"/>
                  </a:lnTo>
                  <a:lnTo>
                    <a:pt x="649" y="454"/>
                  </a:lnTo>
                  <a:lnTo>
                    <a:pt x="610" y="445"/>
                  </a:lnTo>
                  <a:lnTo>
                    <a:pt x="565" y="432"/>
                  </a:lnTo>
                  <a:lnTo>
                    <a:pt x="525" y="415"/>
                  </a:lnTo>
                  <a:lnTo>
                    <a:pt x="485" y="395"/>
                  </a:lnTo>
                  <a:lnTo>
                    <a:pt x="449" y="372"/>
                  </a:lnTo>
                  <a:lnTo>
                    <a:pt x="414" y="341"/>
                  </a:lnTo>
                  <a:lnTo>
                    <a:pt x="0" y="580"/>
                  </a:lnTo>
                  <a:lnTo>
                    <a:pt x="17" y="600"/>
                  </a:lnTo>
                  <a:lnTo>
                    <a:pt x="41" y="623"/>
                  </a:lnTo>
                  <a:lnTo>
                    <a:pt x="61" y="643"/>
                  </a:lnTo>
                  <a:lnTo>
                    <a:pt x="81" y="662"/>
                  </a:lnTo>
                  <a:lnTo>
                    <a:pt x="101" y="681"/>
                  </a:lnTo>
                  <a:lnTo>
                    <a:pt x="125" y="701"/>
                  </a:lnTo>
                  <a:lnTo>
                    <a:pt x="147" y="718"/>
                  </a:lnTo>
                  <a:lnTo>
                    <a:pt x="169" y="734"/>
                  </a:lnTo>
                  <a:lnTo>
                    <a:pt x="194" y="750"/>
                  </a:lnTo>
                  <a:lnTo>
                    <a:pt x="218" y="767"/>
                  </a:lnTo>
                  <a:lnTo>
                    <a:pt x="243" y="783"/>
                  </a:lnTo>
                  <a:lnTo>
                    <a:pt x="266" y="796"/>
                  </a:lnTo>
                  <a:lnTo>
                    <a:pt x="289" y="809"/>
                  </a:lnTo>
                  <a:lnTo>
                    <a:pt x="311" y="820"/>
                  </a:lnTo>
                  <a:lnTo>
                    <a:pt x="341" y="834"/>
                  </a:lnTo>
                  <a:lnTo>
                    <a:pt x="369" y="846"/>
                  </a:lnTo>
                  <a:lnTo>
                    <a:pt x="401" y="858"/>
                  </a:lnTo>
                  <a:lnTo>
                    <a:pt x="425" y="867"/>
                  </a:lnTo>
                  <a:lnTo>
                    <a:pt x="448" y="876"/>
                  </a:lnTo>
                  <a:lnTo>
                    <a:pt x="475" y="884"/>
                  </a:lnTo>
                  <a:lnTo>
                    <a:pt x="501" y="891"/>
                  </a:lnTo>
                  <a:lnTo>
                    <a:pt x="527" y="897"/>
                  </a:lnTo>
                  <a:lnTo>
                    <a:pt x="557" y="903"/>
                  </a:lnTo>
                  <a:lnTo>
                    <a:pt x="587" y="908"/>
                  </a:lnTo>
                  <a:lnTo>
                    <a:pt x="618" y="912"/>
                  </a:lnTo>
                  <a:lnTo>
                    <a:pt x="650" y="915"/>
                  </a:lnTo>
                  <a:lnTo>
                    <a:pt x="674" y="916"/>
                  </a:lnTo>
                  <a:lnTo>
                    <a:pt x="707" y="918"/>
                  </a:lnTo>
                  <a:lnTo>
                    <a:pt x="740" y="918"/>
                  </a:lnTo>
                  <a:lnTo>
                    <a:pt x="766" y="917"/>
                  </a:lnTo>
                  <a:lnTo>
                    <a:pt x="794" y="916"/>
                  </a:lnTo>
                  <a:lnTo>
                    <a:pt x="825" y="914"/>
                  </a:lnTo>
                  <a:lnTo>
                    <a:pt x="853" y="910"/>
                  </a:lnTo>
                  <a:lnTo>
                    <a:pt x="877" y="90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3" name="Text Box 13"/>
            <p:cNvSpPr txBox="1">
              <a:spLocks noChangeArrowheads="1"/>
            </p:cNvSpPr>
            <p:nvPr/>
          </p:nvSpPr>
          <p:spPr bwMode="auto">
            <a:xfrm>
              <a:off x="4002" y="1536"/>
              <a:ext cx="318"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sz="2400">
                  <a:solidFill>
                    <a:schemeClr val="tx1"/>
                  </a:solidFill>
                  <a:latin typeface="Times New Roman" pitchFamily="64" charset="0"/>
                  <a:ea typeface="ＭＳ Ｐゴシック" pitchFamily="64" charset="-128"/>
                </a:defRPr>
              </a:lvl1pPr>
              <a:lvl2pPr marL="742950" indent="-285750" defTabSz="1000125" eaLnBrk="0" hangingPunct="0">
                <a:defRPr sz="2400">
                  <a:solidFill>
                    <a:schemeClr val="tx1"/>
                  </a:solidFill>
                  <a:latin typeface="Times New Roman" pitchFamily="64" charset="0"/>
                  <a:ea typeface="ＭＳ Ｐゴシック" pitchFamily="64" charset="-128"/>
                </a:defRPr>
              </a:lvl2pPr>
              <a:lvl3pPr marL="1143000" indent="-228600" defTabSz="1000125" eaLnBrk="0" hangingPunct="0">
                <a:defRPr sz="2400">
                  <a:solidFill>
                    <a:schemeClr val="tx1"/>
                  </a:solidFill>
                  <a:latin typeface="Times New Roman" pitchFamily="64" charset="0"/>
                  <a:ea typeface="ＭＳ Ｐゴシック" pitchFamily="64" charset="-128"/>
                </a:defRPr>
              </a:lvl3pPr>
              <a:lvl4pPr marL="1600200" indent="-228600" defTabSz="1000125" eaLnBrk="0" hangingPunct="0">
                <a:defRPr sz="2400">
                  <a:solidFill>
                    <a:schemeClr val="tx1"/>
                  </a:solidFill>
                  <a:latin typeface="Times New Roman" pitchFamily="64" charset="0"/>
                  <a:ea typeface="ＭＳ Ｐゴシック" pitchFamily="64" charset="-128"/>
                </a:defRPr>
              </a:lvl4pPr>
              <a:lvl5pPr marL="2057400" indent="-228600" defTabSz="1000125" eaLnBrk="0" hangingPunct="0">
                <a:defRPr sz="2400">
                  <a:solidFill>
                    <a:schemeClr val="tx1"/>
                  </a:solidFill>
                  <a:latin typeface="Times New Roman" pitchFamily="64" charset="0"/>
                  <a:ea typeface="ＭＳ Ｐゴシック" pitchFamily="64" charset="-128"/>
                </a:defRPr>
              </a:lvl5pPr>
              <a:lvl6pPr marL="25146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a:spcBef>
                  <a:spcPct val="50000"/>
                </a:spcBef>
              </a:pPr>
              <a:r>
                <a:rPr lang="en-US" sz="1200" b="1">
                  <a:latin typeface="Arial Narrow" pitchFamily="64" charset="0"/>
                </a:rPr>
                <a:t>Act</a:t>
              </a:r>
            </a:p>
          </p:txBody>
        </p:sp>
        <p:sp>
          <p:nvSpPr>
            <p:cNvPr id="7184" name="Text Box 14"/>
            <p:cNvSpPr txBox="1">
              <a:spLocks noChangeArrowheads="1"/>
            </p:cNvSpPr>
            <p:nvPr/>
          </p:nvSpPr>
          <p:spPr bwMode="auto">
            <a:xfrm>
              <a:off x="4267" y="1536"/>
              <a:ext cx="29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0008" tIns="50004" rIns="100008" bIns="50004">
              <a:spAutoFit/>
            </a:bodyPr>
            <a:lstStyle>
              <a:lvl1pPr defTabSz="1000125" eaLnBrk="0" hangingPunct="0">
                <a:defRPr sz="2400">
                  <a:solidFill>
                    <a:schemeClr val="tx1"/>
                  </a:solidFill>
                  <a:latin typeface="Times New Roman" pitchFamily="64" charset="0"/>
                  <a:ea typeface="ＭＳ Ｐゴシック" pitchFamily="64" charset="-128"/>
                </a:defRPr>
              </a:lvl1pPr>
              <a:lvl2pPr marL="742950" indent="-285750" defTabSz="1000125" eaLnBrk="0" hangingPunct="0">
                <a:defRPr sz="2400">
                  <a:solidFill>
                    <a:schemeClr val="tx1"/>
                  </a:solidFill>
                  <a:latin typeface="Times New Roman" pitchFamily="64" charset="0"/>
                  <a:ea typeface="ＭＳ Ｐゴシック" pitchFamily="64" charset="-128"/>
                </a:defRPr>
              </a:lvl2pPr>
              <a:lvl3pPr marL="1143000" indent="-228600" defTabSz="1000125" eaLnBrk="0" hangingPunct="0">
                <a:defRPr sz="2400">
                  <a:solidFill>
                    <a:schemeClr val="tx1"/>
                  </a:solidFill>
                  <a:latin typeface="Times New Roman" pitchFamily="64" charset="0"/>
                  <a:ea typeface="ＭＳ Ｐゴシック" pitchFamily="64" charset="-128"/>
                </a:defRPr>
              </a:lvl3pPr>
              <a:lvl4pPr marL="1600200" indent="-228600" defTabSz="1000125" eaLnBrk="0" hangingPunct="0">
                <a:defRPr sz="2400">
                  <a:solidFill>
                    <a:schemeClr val="tx1"/>
                  </a:solidFill>
                  <a:latin typeface="Times New Roman" pitchFamily="64" charset="0"/>
                  <a:ea typeface="ＭＳ Ｐゴシック" pitchFamily="64" charset="-128"/>
                </a:defRPr>
              </a:lvl4pPr>
              <a:lvl5pPr marL="2057400" indent="-228600" defTabSz="1000125" eaLnBrk="0" hangingPunct="0">
                <a:defRPr sz="2400">
                  <a:solidFill>
                    <a:schemeClr val="tx1"/>
                  </a:solidFill>
                  <a:latin typeface="Times New Roman" pitchFamily="64" charset="0"/>
                  <a:ea typeface="ＭＳ Ｐゴシック" pitchFamily="64" charset="-128"/>
                </a:defRPr>
              </a:lvl5pPr>
              <a:lvl6pPr marL="25146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r>
                <a:rPr lang="en-US" sz="1200" b="1">
                  <a:latin typeface="Arial Narrow" pitchFamily="64" charset="0"/>
                </a:rPr>
                <a:t>Plan</a:t>
              </a:r>
            </a:p>
          </p:txBody>
        </p:sp>
        <p:sp>
          <p:nvSpPr>
            <p:cNvPr id="7185" name="Text Box 15"/>
            <p:cNvSpPr txBox="1">
              <a:spLocks noChangeArrowheads="1"/>
            </p:cNvSpPr>
            <p:nvPr/>
          </p:nvSpPr>
          <p:spPr bwMode="auto">
            <a:xfrm>
              <a:off x="3888" y="1824"/>
              <a:ext cx="44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sz="2400">
                  <a:solidFill>
                    <a:schemeClr val="tx1"/>
                  </a:solidFill>
                  <a:latin typeface="Times New Roman" pitchFamily="64" charset="0"/>
                  <a:ea typeface="ＭＳ Ｐゴシック" pitchFamily="64" charset="-128"/>
                </a:defRPr>
              </a:lvl1pPr>
              <a:lvl2pPr marL="742950" indent="-285750" defTabSz="1000125" eaLnBrk="0" hangingPunct="0">
                <a:defRPr sz="2400">
                  <a:solidFill>
                    <a:schemeClr val="tx1"/>
                  </a:solidFill>
                  <a:latin typeface="Times New Roman" pitchFamily="64" charset="0"/>
                  <a:ea typeface="ＭＳ Ｐゴシック" pitchFamily="64" charset="-128"/>
                </a:defRPr>
              </a:lvl2pPr>
              <a:lvl3pPr marL="1143000" indent="-228600" defTabSz="1000125" eaLnBrk="0" hangingPunct="0">
                <a:defRPr sz="2400">
                  <a:solidFill>
                    <a:schemeClr val="tx1"/>
                  </a:solidFill>
                  <a:latin typeface="Times New Roman" pitchFamily="64" charset="0"/>
                  <a:ea typeface="ＭＳ Ｐゴシック" pitchFamily="64" charset="-128"/>
                </a:defRPr>
              </a:lvl3pPr>
              <a:lvl4pPr marL="1600200" indent="-228600" defTabSz="1000125" eaLnBrk="0" hangingPunct="0">
                <a:defRPr sz="2400">
                  <a:solidFill>
                    <a:schemeClr val="tx1"/>
                  </a:solidFill>
                  <a:latin typeface="Times New Roman" pitchFamily="64" charset="0"/>
                  <a:ea typeface="ＭＳ Ｐゴシック" pitchFamily="64" charset="-128"/>
                </a:defRPr>
              </a:lvl4pPr>
              <a:lvl5pPr marL="2057400" indent="-228600" defTabSz="1000125" eaLnBrk="0" hangingPunct="0">
                <a:defRPr sz="2400">
                  <a:solidFill>
                    <a:schemeClr val="tx1"/>
                  </a:solidFill>
                  <a:latin typeface="Times New Roman" pitchFamily="64" charset="0"/>
                  <a:ea typeface="ＭＳ Ｐゴシック" pitchFamily="64" charset="-128"/>
                </a:defRPr>
              </a:lvl5pPr>
              <a:lvl6pPr marL="25146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a:spcBef>
                  <a:spcPct val="50000"/>
                </a:spcBef>
              </a:pPr>
              <a:r>
                <a:rPr lang="en-US" sz="1200" b="1">
                  <a:latin typeface="Arial Narrow" pitchFamily="64" charset="0"/>
                </a:rPr>
                <a:t>Check</a:t>
              </a:r>
            </a:p>
          </p:txBody>
        </p:sp>
        <p:sp>
          <p:nvSpPr>
            <p:cNvPr id="7186" name="Text Box 16"/>
            <p:cNvSpPr txBox="1">
              <a:spLocks noChangeArrowheads="1"/>
            </p:cNvSpPr>
            <p:nvPr/>
          </p:nvSpPr>
          <p:spPr bwMode="auto">
            <a:xfrm>
              <a:off x="4272" y="1824"/>
              <a:ext cx="30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08" tIns="50004" rIns="100008" bIns="50004">
              <a:spAutoFit/>
            </a:bodyPr>
            <a:lstStyle>
              <a:lvl1pPr defTabSz="1000125" eaLnBrk="0" hangingPunct="0">
                <a:defRPr sz="2400">
                  <a:solidFill>
                    <a:schemeClr val="tx1"/>
                  </a:solidFill>
                  <a:latin typeface="Times New Roman" pitchFamily="64" charset="0"/>
                  <a:ea typeface="ＭＳ Ｐゴシック" pitchFamily="64" charset="-128"/>
                </a:defRPr>
              </a:lvl1pPr>
              <a:lvl2pPr marL="742950" indent="-285750" defTabSz="1000125" eaLnBrk="0" hangingPunct="0">
                <a:defRPr sz="2400">
                  <a:solidFill>
                    <a:schemeClr val="tx1"/>
                  </a:solidFill>
                  <a:latin typeface="Times New Roman" pitchFamily="64" charset="0"/>
                  <a:ea typeface="ＭＳ Ｐゴシック" pitchFamily="64" charset="-128"/>
                </a:defRPr>
              </a:lvl2pPr>
              <a:lvl3pPr marL="1143000" indent="-228600" defTabSz="1000125" eaLnBrk="0" hangingPunct="0">
                <a:defRPr sz="2400">
                  <a:solidFill>
                    <a:schemeClr val="tx1"/>
                  </a:solidFill>
                  <a:latin typeface="Times New Roman" pitchFamily="64" charset="0"/>
                  <a:ea typeface="ＭＳ Ｐゴシック" pitchFamily="64" charset="-128"/>
                </a:defRPr>
              </a:lvl3pPr>
              <a:lvl4pPr marL="1600200" indent="-228600" defTabSz="1000125" eaLnBrk="0" hangingPunct="0">
                <a:defRPr sz="2400">
                  <a:solidFill>
                    <a:schemeClr val="tx1"/>
                  </a:solidFill>
                  <a:latin typeface="Times New Roman" pitchFamily="64" charset="0"/>
                  <a:ea typeface="ＭＳ Ｐゴシック" pitchFamily="64" charset="-128"/>
                </a:defRPr>
              </a:lvl4pPr>
              <a:lvl5pPr marL="2057400" indent="-228600" defTabSz="1000125" eaLnBrk="0" hangingPunct="0">
                <a:defRPr sz="2400">
                  <a:solidFill>
                    <a:schemeClr val="tx1"/>
                  </a:solidFill>
                  <a:latin typeface="Times New Roman" pitchFamily="64" charset="0"/>
                  <a:ea typeface="ＭＳ Ｐゴシック" pitchFamily="64" charset="-128"/>
                </a:defRPr>
              </a:lvl5pPr>
              <a:lvl6pPr marL="25146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29718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34290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3886200" indent="-228600" defTabSz="1000125"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r>
                <a:rPr lang="en-US" sz="1200" b="1">
                  <a:latin typeface="Arial Narrow" pitchFamily="64" charset="0"/>
                </a:rPr>
                <a:t>Do</a:t>
              </a:r>
            </a:p>
          </p:txBody>
        </p:sp>
      </p:grpSp>
      <p:pic>
        <p:nvPicPr>
          <p:cNvPr id="7173"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02075"/>
            <a:ext cx="17526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Improvement Models</a:t>
            </a:r>
          </a:p>
        </p:txBody>
      </p:sp>
      <p:sp>
        <p:nvSpPr>
          <p:cNvPr id="8195" name="Rectangle 3"/>
          <p:cNvSpPr>
            <a:spLocks noGrp="1" noChangeArrowheads="1"/>
          </p:cNvSpPr>
          <p:nvPr>
            <p:ph idx="1"/>
          </p:nvPr>
        </p:nvSpPr>
        <p:spPr>
          <a:xfrm>
            <a:off x="914400" y="1981200"/>
            <a:ext cx="7772400" cy="4144963"/>
          </a:xfrm>
        </p:spPr>
        <p:txBody>
          <a:bodyPr/>
          <a:lstStyle/>
          <a:p>
            <a:pPr marL="0" indent="0" eaLnBrk="1" hangingPunct="1">
              <a:buNone/>
            </a:pPr>
            <a:r>
              <a:rPr lang="en-US" dirty="0"/>
              <a:t>Rapid Cycle Improvement</a:t>
            </a:r>
          </a:p>
        </p:txBody>
      </p:sp>
      <p:pic>
        <p:nvPicPr>
          <p:cNvPr id="4099" name="Picture 3" descr="C:\Users\Partricia\Pictures\Images\QI_TQM\RCI cy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00855"/>
            <a:ext cx="6424769" cy="2356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85800"/>
            <a:ext cx="8229600" cy="838200"/>
          </a:xfrm>
        </p:spPr>
        <p:txBody>
          <a:bodyPr/>
          <a:lstStyle/>
          <a:p>
            <a:pPr eaLnBrk="1" hangingPunct="1"/>
            <a:r>
              <a:rPr lang="en-US" b="1" dirty="0"/>
              <a:t>Improvement Models</a:t>
            </a:r>
          </a:p>
        </p:txBody>
      </p:sp>
      <p:sp>
        <p:nvSpPr>
          <p:cNvPr id="9219" name="Rectangle 4"/>
          <p:cNvSpPr>
            <a:spLocks noGrp="1" noChangeArrowheads="1"/>
          </p:cNvSpPr>
          <p:nvPr>
            <p:ph sz="half" idx="1"/>
          </p:nvPr>
        </p:nvSpPr>
        <p:spPr>
          <a:xfrm>
            <a:off x="1447800" y="1752600"/>
            <a:ext cx="3886200" cy="685800"/>
          </a:xfrm>
        </p:spPr>
        <p:txBody>
          <a:bodyPr/>
          <a:lstStyle/>
          <a:p>
            <a:pPr eaLnBrk="1" hangingPunct="1">
              <a:buFont typeface="Wingdings" pitchFamily="64" charset="2"/>
              <a:buNone/>
            </a:pPr>
            <a:r>
              <a:rPr lang="en-US" dirty="0"/>
              <a:t>FOCUS-PDCA</a:t>
            </a:r>
          </a:p>
        </p:txBody>
      </p:sp>
      <p:sp>
        <p:nvSpPr>
          <p:cNvPr id="9220" name="Rectangle 5"/>
          <p:cNvSpPr>
            <a:spLocks noGrp="1" noChangeArrowheads="1"/>
          </p:cNvSpPr>
          <p:nvPr>
            <p:ph sz="half" idx="2"/>
          </p:nvPr>
        </p:nvSpPr>
        <p:spPr>
          <a:xfrm>
            <a:off x="5486400" y="1752600"/>
            <a:ext cx="1524000" cy="685800"/>
          </a:xfrm>
        </p:spPr>
        <p:txBody>
          <a:bodyPr/>
          <a:lstStyle/>
          <a:p>
            <a:pPr eaLnBrk="1" hangingPunct="1">
              <a:buFont typeface="Wingdings" pitchFamily="64" charset="2"/>
              <a:buNone/>
            </a:pPr>
            <a:r>
              <a:rPr lang="en-US" dirty="0"/>
              <a:t>FADE</a:t>
            </a:r>
          </a:p>
        </p:txBody>
      </p:sp>
      <p:pic>
        <p:nvPicPr>
          <p:cNvPr id="9221" name="Picture 6" descr="focuspd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60600"/>
            <a:ext cx="2589810" cy="369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fade_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606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a:t>Improvement Models: Lean</a:t>
            </a:r>
          </a:p>
        </p:txBody>
      </p:sp>
      <p:sp>
        <p:nvSpPr>
          <p:cNvPr id="10243" name="Rectangle 3"/>
          <p:cNvSpPr>
            <a:spLocks noGrp="1" noChangeArrowheads="1"/>
          </p:cNvSpPr>
          <p:nvPr>
            <p:ph idx="1"/>
          </p:nvPr>
        </p:nvSpPr>
        <p:spPr>
          <a:xfrm>
            <a:off x="990600" y="1828800"/>
            <a:ext cx="7924800" cy="1828800"/>
          </a:xfrm>
        </p:spPr>
        <p:txBody>
          <a:bodyPr/>
          <a:lstStyle/>
          <a:p>
            <a:pPr eaLnBrk="1" hangingPunct="1"/>
            <a:r>
              <a:rPr lang="en-US" dirty="0"/>
              <a:t>Lean: Eliminate inefficiencies adversely affecting performance. </a:t>
            </a:r>
          </a:p>
          <a:p>
            <a:r>
              <a:rPr lang="en-US" dirty="0"/>
              <a:t>Lean’s project goal is to minimize waste.</a:t>
            </a:r>
            <a:endParaRPr lang="en-US" altLang="ja-JP"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b="1" dirty="0"/>
              <a:t>Types of Waste (Muda)</a:t>
            </a:r>
          </a:p>
        </p:txBody>
      </p:sp>
      <p:sp>
        <p:nvSpPr>
          <p:cNvPr id="5" name="Content Placeholder 4"/>
          <p:cNvSpPr>
            <a:spLocks noGrp="1"/>
          </p:cNvSpPr>
          <p:nvPr>
            <p:ph sz="half" idx="1"/>
          </p:nvPr>
        </p:nvSpPr>
        <p:spPr>
          <a:xfrm>
            <a:off x="1524000" y="2286000"/>
            <a:ext cx="4038600" cy="3763963"/>
          </a:xfrm>
        </p:spPr>
        <p:txBody>
          <a:bodyPr/>
          <a:lstStyle/>
          <a:p>
            <a:r>
              <a:rPr lang="en-US" dirty="0"/>
              <a:t>Movement</a:t>
            </a:r>
          </a:p>
          <a:p>
            <a:r>
              <a:rPr lang="en-US" dirty="0"/>
              <a:t>Waiting</a:t>
            </a:r>
          </a:p>
          <a:p>
            <a:r>
              <a:rPr lang="en-US" dirty="0" err="1"/>
              <a:t>Overprocessing</a:t>
            </a:r>
            <a:endParaRPr lang="en-US" dirty="0"/>
          </a:p>
          <a:p>
            <a:r>
              <a:rPr lang="en-US" dirty="0"/>
              <a:t>Defects</a:t>
            </a:r>
          </a:p>
        </p:txBody>
      </p:sp>
      <p:sp>
        <p:nvSpPr>
          <p:cNvPr id="6" name="Content Placeholder 5"/>
          <p:cNvSpPr>
            <a:spLocks noGrp="1"/>
          </p:cNvSpPr>
          <p:nvPr>
            <p:ph sz="half" idx="2"/>
          </p:nvPr>
        </p:nvSpPr>
        <p:spPr>
          <a:xfrm>
            <a:off x="5029200" y="2286000"/>
            <a:ext cx="4038600" cy="3840163"/>
          </a:xfrm>
        </p:spPr>
        <p:txBody>
          <a:bodyPr/>
          <a:lstStyle/>
          <a:p>
            <a:r>
              <a:rPr lang="en-US" dirty="0"/>
              <a:t>Inventories</a:t>
            </a:r>
          </a:p>
          <a:p>
            <a:r>
              <a:rPr lang="en-US" dirty="0"/>
              <a:t>Transportation</a:t>
            </a:r>
          </a:p>
          <a:p>
            <a:r>
              <a:rPr lang="en-US" dirty="0"/>
              <a:t>Design</a:t>
            </a:r>
          </a:p>
          <a:p>
            <a:r>
              <a:rPr lang="en-US" dirty="0"/>
              <a:t>Overproduction</a:t>
            </a:r>
          </a:p>
        </p:txBody>
      </p:sp>
    </p:spTree>
    <p:extLst>
      <p:ext uri="{BB962C8B-B14F-4D97-AF65-F5344CB8AC3E}">
        <p14:creationId xmlns:p14="http://schemas.microsoft.com/office/powerpoint/2010/main" val="15015319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2067&quot;&gt;&lt;/object&gt;&lt;object type=&quot;2&quot; unique_id=&quot;12068&quot;&gt;&lt;object type=&quot;3&quot; unique_id=&quot;12069&quot;&gt;&lt;property id=&quot;20148&quot; value=&quot;5&quot;/&gt;&lt;property id=&quot;20300&quot; value=&quot;Slide 1 - &amp;quot;Introduction to Healthcare&amp;#x0D;&amp;#x0A;Quality Management&amp;#x0D;&amp;#x0A;&amp;#x0D;&amp;#x0A;Continuous Improvement&amp;quot;&quot;/&gt;&lt;property id=&quot;20307&quot; value=&quot;256&quot;/&gt;&lt;/object&gt;&lt;object type=&quot;3&quot; unique_id=&quot;12070&quot;&gt;&lt;property id=&quot;20148&quot; value=&quot;5&quot;/&gt;&lt;property id=&quot;20300&quot; value=&quot;Slide 2 - &amp;quot;Continuous Improvement&amp;quot;&quot;/&gt;&lt;property id=&quot;20307&quot; value=&quot;259&quot;/&gt;&lt;/object&gt;&lt;object type=&quot;3&quot; unique_id=&quot;12071&quot;&gt;&lt;property id=&quot;20148&quot; value=&quot;5&quot;/&gt;&lt;property id=&quot;20300&quot; value=&quot;Slide 3 - &amp;quot;The Improvement Step&amp;quot;&quot;/&gt;&lt;property id=&quot;20307&quot; value=&quot;267&quot;/&gt;&lt;/object&gt;&lt;object type=&quot;3&quot; unique_id=&quot;12072&quot;&gt;&lt;property id=&quot;20148&quot; value=&quot;5&quot;/&gt;&lt;property id=&quot;20300&quot; value=&quot;Slide 4 - &amp;quot;Common Steps of Performance Improvement&amp;quot;&quot;/&gt;&lt;property id=&quot;20307&quot; value=&quot;319&quot;/&gt;&lt;/object&gt;&lt;object type=&quot;3&quot; unique_id=&quot;12073&quot;&gt;&lt;property id=&quot;20148&quot; value=&quot;5&quot;/&gt;&lt;property id=&quot;20300&quot; value=&quot;Slide 5 - &amp;quot;Improvement Models&amp;quot;&quot;/&gt;&lt;property id=&quot;20307&quot; value=&quot;320&quot;/&gt;&lt;/object&gt;&lt;object type=&quot;3&quot; unique_id=&quot;12074&quot;&gt;&lt;property id=&quot;20148&quot; value=&quot;5&quot;/&gt;&lt;property id=&quot;20300&quot; value=&quot;Slide 6 - &amp;quot;Improvement Models&amp;quot;&quot;/&gt;&lt;property id=&quot;20307&quot; value=&quot;321&quot;/&gt;&lt;/object&gt;&lt;object type=&quot;3&quot; unique_id=&quot;12075&quot;&gt;&lt;property id=&quot;20148&quot; value=&quot;5&quot;/&gt;&lt;property id=&quot;20300&quot; value=&quot;Slide 7 - &amp;quot;Improvement Models&amp;quot;&quot;/&gt;&lt;property id=&quot;20307&quot; value=&quot;322&quot;/&gt;&lt;/object&gt;&lt;object type=&quot;3&quot; unique_id=&quot;12076&quot;&gt;&lt;property id=&quot;20148&quot; value=&quot;5&quot;/&gt;&lt;property id=&quot;20300&quot; value=&quot;Slide 8 - &amp;quot;Improvement Models&amp;quot;&quot;/&gt;&lt;property id=&quot;20307&quot; value=&quot;323&quot;/&gt;&lt;/object&gt;&lt;object type=&quot;3&quot; unique_id=&quot;12077&quot;&gt;&lt;property id=&quot;20148&quot; value=&quot;5&quot;/&gt;&lt;property id=&quot;20300&quot; value=&quot;Slide 10 - &amp;quot;Lean Project Steps&amp;quot;&quot;/&gt;&lt;property id=&quot;20307&quot; value=&quot;336&quot;/&gt;&lt;/object&gt;&lt;object type=&quot;3&quot; unique_id=&quot;12078&quot;&gt;&lt;property id=&quot;20148&quot; value=&quot;5&quot;/&gt;&lt;property id=&quot;20300&quot; value=&quot;Slide 12 - &amp;quot;Improvement Models&amp;quot;&quot;/&gt;&lt;property id=&quot;20307&quot; value=&quot;324&quot;/&gt;&lt;/object&gt;&lt;object type=&quot;3&quot; unique_id=&quot;12079&quot;&gt;&lt;property id=&quot;20148&quot; value=&quot;5&quot;/&gt;&lt;property id=&quot;20300&quot; value=&quot;Slide 13 - &amp;quot;Six Sigma Project Steps&amp;quot;&quot;/&gt;&lt;property id=&quot;20307&quot; value=&quot;325&quot;/&gt;&lt;/object&gt;&lt;object type=&quot;3&quot; unique_id=&quot;12080&quot;&gt;&lt;property id=&quot;20148&quot; value=&quot;5&quot;/&gt;&lt;property id=&quot;20300&quot; value=&quot;Slide 15 - &amp;quot;Performance Improvement Models&amp;quot;&quot;/&gt;&lt;property id=&quot;20307&quot; value=&quot;337&quot;/&gt;&lt;/object&gt;&lt;object type=&quot;3&quot; unique_id=&quot;12081&quot;&gt;&lt;property id=&quot;20148&quot; value=&quot;5&quot;/&gt;&lt;property id=&quot;20300&quot; value=&quot;Slide 16 - &amp;quot;Continuous Improvement&amp;quot;&quot;/&gt;&lt;property id=&quot;20307&quot; value=&quot;318&quot;/&gt;&lt;/object&gt;&lt;object type=&quot;3&quot; unique_id=&quot;12247&quot;&gt;&lt;property id=&quot;20148&quot; value=&quot;5&quot;/&gt;&lt;property id=&quot;20300&quot; value=&quot;Slide 14 - &amp;quot;Improvement Models&amp;quot;&quot;/&gt;&lt;property id=&quot;20307&quot; value=&quot;338&quot;/&gt;&lt;/object&gt;&lt;object type=&quot;3&quot; unique_id=&quot;12280&quot;&gt;&lt;property id=&quot;20148&quot; value=&quot;5&quot;/&gt;&lt;property id=&quot;20300&quot; value=&quot;Slide 9 - &amp;quot;Types of Waste (Muda)&amp;quot;&quot;/&gt;&lt;property id=&quot;20307&quot; value=&quot;340&quot;/&gt;&lt;/object&gt;&lt;object type=&quot;3&quot; unique_id=&quot;12281&quot;&gt;&lt;property id=&quot;20148&quot; value=&quot;5&quot;/&gt;&lt;property id=&quot;20300&quot; value=&quot;Slide 11 - &amp;quot;Lean Improvement Techniques&amp;quot;&quot;/&gt;&lt;property id=&quot;20307&quot; value=&quot;339&quot;/&gt;&lt;/object&gt;&lt;/object&gt;&lt;/object&gt;&lt;/database&gt;"/>
  <p:tag name="SECTOMILLISECCONVERTED" val="1"/>
</p:tagLst>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Begley Image">
  <a:themeElements>
    <a:clrScheme name="1_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cLaughlin Template">
      <a:majorFont>
        <a:latin typeface="Birch Std"/>
        <a:ea typeface=""/>
        <a:cs typeface=""/>
      </a:majorFont>
      <a:minorFont>
        <a:latin typeface="Birch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lnDef>
  </a:objectDefaults>
  <a:extraClrSchemeLst>
    <a:extraClrScheme>
      <a:clrScheme name="1_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cLaughli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cLaughli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cLaughli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cLaughli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cLaughli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cLaughli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cLaughli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cLaughli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cLaughli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cLaughli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cLaughli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McLaughlin Template">
  <a:themeElements>
    <a:clrScheme name="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Laughlin Template">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lnDef>
  </a:objectDefaults>
  <a:extraClrSchemeLst>
    <a:extraClrScheme>
      <a:clrScheme name="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Laughli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Laughli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Laughli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Laughli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Laughli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Laughli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Laughli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Laughli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Laughli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Laughli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Laughli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McLaughlin Template">
  <a:themeElements>
    <a:clrScheme name="2_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cLaughlin Template">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lnDef>
  </a:objectDefaults>
  <a:extraClrSchemeLst>
    <a:extraClrScheme>
      <a:clrScheme name="2_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cLaughli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cLaughli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cLaughli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cLaughli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cLaughli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cLaughli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cLaughli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cLaughli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cLaughli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cLaughli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cLaughli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ackgroun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3_backgroun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gley Image">
  <a:themeElements>
    <a:clrScheme name="1_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cLaughlin Template">
      <a:majorFont>
        <a:latin typeface="Birch Std"/>
        <a:ea typeface=""/>
        <a:cs typeface=""/>
      </a:majorFont>
      <a:minorFont>
        <a:latin typeface="Birch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lnDef>
  </a:objectDefaults>
  <a:extraClrSchemeLst>
    <a:extraClrScheme>
      <a:clrScheme name="1_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cLaughli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cLaughli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cLaughli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cLaughli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cLaughli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cLaughli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cLaughli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cLaughli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cLaughli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cLaughli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cLaughli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cLaughlin Template">
  <a:themeElements>
    <a:clrScheme name="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Laughlin Template">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lnDef>
  </a:objectDefaults>
  <a:extraClrSchemeLst>
    <a:extraClrScheme>
      <a:clrScheme name="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Laughli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Laughli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Laughli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Laughli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Laughli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Laughli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Laughli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Laughli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Laughli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Laughli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Laughli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cLaughlin Template">
  <a:themeElements>
    <a:clrScheme name="2_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McLaughlin Template">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Birch Std" pitchFamily="50" charset="0"/>
          </a:defRPr>
        </a:defPPr>
      </a:lstStyle>
    </a:lnDef>
  </a:objectDefaults>
  <a:extraClrSchemeLst>
    <a:extraClrScheme>
      <a:clrScheme name="2_McLaughli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McLaughli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McLaughli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McLaughli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McLaughli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McLaughli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McLaughli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McLaughli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McLaughli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McLaughli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McLaughli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McLaughli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ckgroun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background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SPATH-Template</Template>
  <TotalTime>2095</TotalTime>
  <Words>1285</Words>
  <Application>Microsoft Macintosh PowerPoint</Application>
  <PresentationFormat>On-screen Show (4:3)</PresentationFormat>
  <Paragraphs>146</Paragraphs>
  <Slides>14</Slides>
  <Notes>13</Notes>
  <HiddenSlides>0</HiddenSlides>
  <MMClips>0</MMClips>
  <ScaleCrop>false</ScaleCrop>
  <HeadingPairs>
    <vt:vector size="8" baseType="variant">
      <vt:variant>
        <vt:lpstr>Fonts Used</vt:lpstr>
      </vt:variant>
      <vt:variant>
        <vt:i4>11</vt:i4>
      </vt:variant>
      <vt:variant>
        <vt:lpstr>Theme</vt:lpstr>
      </vt:variant>
      <vt:variant>
        <vt:i4>20</vt:i4>
      </vt:variant>
      <vt:variant>
        <vt:lpstr>Embedded OLE Servers</vt:lpstr>
      </vt:variant>
      <vt:variant>
        <vt:i4>1</vt:i4>
      </vt:variant>
      <vt:variant>
        <vt:lpstr>Slide Titles</vt:lpstr>
      </vt:variant>
      <vt:variant>
        <vt:i4>14</vt:i4>
      </vt:variant>
    </vt:vector>
  </HeadingPairs>
  <TitlesOfParts>
    <vt:vector size="46" baseType="lpstr">
      <vt:lpstr>Arial</vt:lpstr>
      <vt:lpstr>Arial Narrow</vt:lpstr>
      <vt:lpstr>Birch Std</vt:lpstr>
      <vt:lpstr>Comic Sans MS</vt:lpstr>
      <vt:lpstr>Franklin Gothic Book</vt:lpstr>
      <vt:lpstr>Franklin Gothic Medium</vt:lpstr>
      <vt:lpstr>Garamond</vt:lpstr>
      <vt:lpstr>Palatino Linotype</vt:lpstr>
      <vt:lpstr>Tahoma</vt:lpstr>
      <vt:lpstr>Times New Roman</vt:lpstr>
      <vt:lpstr>Wingdings</vt:lpstr>
      <vt:lpstr>Custom Design</vt:lpstr>
      <vt:lpstr>Begley Image</vt:lpstr>
      <vt:lpstr>McLaughlin Template</vt:lpstr>
      <vt:lpstr>2_McLaughlin Template</vt:lpstr>
      <vt:lpstr>backgroundtheme</vt:lpstr>
      <vt:lpstr>1_backgroundtheme</vt:lpstr>
      <vt:lpstr>1_Custom Design</vt:lpstr>
      <vt:lpstr>2_Custom Design</vt:lpstr>
      <vt:lpstr>3_Custom Design</vt:lpstr>
      <vt:lpstr>4_Custom Design</vt:lpstr>
      <vt:lpstr>1_Begley Image</vt:lpstr>
      <vt:lpstr>1_McLaughlin Template</vt:lpstr>
      <vt:lpstr>3_McLaughlin Template</vt:lpstr>
      <vt:lpstr>2_backgroundtheme</vt:lpstr>
      <vt:lpstr>3_backgroundtheme</vt:lpstr>
      <vt:lpstr>5_Custom Design</vt:lpstr>
      <vt:lpstr>6_Custom Design</vt:lpstr>
      <vt:lpstr>7_Custom Design</vt:lpstr>
      <vt:lpstr>PPTtemplate</vt:lpstr>
      <vt:lpstr>Crop</vt:lpstr>
      <vt:lpstr>Visio</vt:lpstr>
      <vt:lpstr>Continuous Improvement</vt:lpstr>
      <vt:lpstr>Continuous Improvement</vt:lpstr>
      <vt:lpstr>The Improvement Step</vt:lpstr>
      <vt:lpstr>Common Steps of Performance Improvement</vt:lpstr>
      <vt:lpstr>Improvement Models</vt:lpstr>
      <vt:lpstr>Improvement Models</vt:lpstr>
      <vt:lpstr>Improvement Models</vt:lpstr>
      <vt:lpstr>Improvement Models: Lean</vt:lpstr>
      <vt:lpstr>Types of Waste (Muda)</vt:lpstr>
      <vt:lpstr>Lean Project Steps</vt:lpstr>
      <vt:lpstr>5 S’ of Lean</vt:lpstr>
      <vt:lpstr>Improvement Models: Six Sigma</vt:lpstr>
      <vt:lpstr>Six Sigma Project Steps</vt:lpstr>
      <vt:lpstr>Improvement Models:  Lean Six Sigma</vt:lpstr>
    </vt:vector>
  </TitlesOfParts>
  <Company>Brown-Spath &amp;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Healthcare Excellence</dc:title>
  <dc:creator>Patrice Spath</dc:creator>
  <cp:lastModifiedBy>Almarhoon, Bayan</cp:lastModifiedBy>
  <cp:revision>88</cp:revision>
  <dcterms:created xsi:type="dcterms:W3CDTF">2009-09-07T21:48:23Z</dcterms:created>
  <dcterms:modified xsi:type="dcterms:W3CDTF">2021-03-02T04:36:21Z</dcterms:modified>
</cp:coreProperties>
</file>